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65"/>
  </p:normalViewPr>
  <p:slideViewPr>
    <p:cSldViewPr>
      <p:cViewPr varScale="1">
        <p:scale>
          <a:sx n="107" d="100"/>
          <a:sy n="107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  <a:r>
              <a:rPr lang="ru-RU" sz="2400" dirty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07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01.07.2018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Операционная система </a:t>
            </a:r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Microsoft 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6E01B-439A-6D4C-8848-6E7AC7BBF926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6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Клавиатурные комбинации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[win 7,8]</a:t>
            </a:r>
            <a:r>
              <a:rPr lang="en-US" sz="2800" dirty="0"/>
              <a:t> </a:t>
            </a:r>
            <a:r>
              <a:rPr lang="ru-RU" sz="2800" dirty="0"/>
              <a:t>Панель задач</a:t>
            </a:r>
            <a:endParaRPr lang="en-US" sz="2800" dirty="0"/>
          </a:p>
          <a:p>
            <a:pPr lvl="1"/>
            <a:r>
              <a:rPr lang="ru-RU" sz="2400" dirty="0"/>
              <a:t>Пользуйтесь возможностью </a:t>
            </a:r>
            <a:r>
              <a:rPr lang="en-US" sz="2400" dirty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6AE1E"/>
                </a:solidFill>
              </a:rPr>
              <a:t>Shift+Click</a:t>
            </a:r>
            <a:endParaRPr lang="en-US" sz="2400" dirty="0">
              <a:solidFill>
                <a:srgbClr val="F6AE1E"/>
              </a:solidFill>
            </a:endParaRP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/>
              <a:t>Перемещение окон </a:t>
            </a:r>
            <a:r>
              <a:rPr lang="ru-RU" dirty="0">
                <a:solidFill>
                  <a:srgbClr val="F6AE1E"/>
                </a:solidFill>
              </a:rPr>
              <a:t>(</a:t>
            </a:r>
            <a:r>
              <a:rPr lang="en-US" dirty="0">
                <a:solidFill>
                  <a:srgbClr val="F6AE1E"/>
                </a:solidFill>
              </a:rPr>
              <a:t>Win + </a:t>
            </a:r>
            <a:r>
              <a:rPr lang="ru-RU" dirty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9194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108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Footlight MT Light</vt:lpstr>
      <vt:lpstr>Segoe Print</vt:lpstr>
      <vt:lpstr>bel-hard-training</vt:lpstr>
      <vt:lpstr>PowerPoint Presentation</vt:lpstr>
      <vt:lpstr>Клавиатурные комбинации Windows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2013-10-22T10:01:23Z</dcterms:created>
  <dcterms:modified xsi:type="dcterms:W3CDTF">2018-07-01T12:42:39Z</dcterms:modified>
</cp:coreProperties>
</file>