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7" r:id="rId2"/>
    <p:sldId id="261" r:id="rId3"/>
    <p:sldId id="267" r:id="rId4"/>
    <p:sldId id="258" r:id="rId5"/>
    <p:sldId id="260" r:id="rId6"/>
    <p:sldId id="259" r:id="rId7"/>
    <p:sldId id="265" r:id="rId8"/>
    <p:sldId id="266" r:id="rId9"/>
    <p:sldId id="264" r:id="rId10"/>
    <p:sldId id="262" r:id="rId11"/>
    <p:sldId id="26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 varScale="1">
        <p:scale>
          <a:sx n="79" d="100"/>
          <a:sy n="79" d="100"/>
        </p:scale>
        <p:origin x="2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Обобщенные</a:t>
            </a:r>
            <a:r>
              <a:rPr lang="en-US" sz="2400" dirty="0" smtClean="0">
                <a:solidFill>
                  <a:schemeClr val="bg1"/>
                </a:solidFill>
              </a:rPr>
              <a:t> (generic)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методы и типы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обобщенные 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System.Collections.Generic.*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Ковариантность</a:t>
            </a:r>
            <a:r>
              <a:rPr lang="ru-RU" dirty="0" smtClean="0"/>
              <a:t> и </a:t>
            </a:r>
            <a:r>
              <a:rPr lang="ru-RU" dirty="0" err="1" smtClean="0"/>
              <a:t>контрвариантность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Обобщенное программирование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Парадигма </a:t>
            </a:r>
            <a:r>
              <a:rPr lang="ru-RU" sz="2800" dirty="0"/>
              <a:t>программирования, заключающаяся в таком описании данных и алгоритмов, которое можно применять к различным типам данных, не меняя само это описание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Поддерживается начиная с </a:t>
            </a:r>
            <a:r>
              <a:rPr lang="en-US" sz="2800" dirty="0" smtClean="0"/>
              <a:t>.NET 2.0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439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обобщенных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Одна реализация типа, алгоритма для разных типов</a:t>
            </a:r>
          </a:p>
          <a:p>
            <a:r>
              <a:rPr lang="ru-RU" dirty="0" smtClean="0"/>
              <a:t>Более высокая скорость работы для значимых типов по сравнению с использованием </a:t>
            </a:r>
            <a:r>
              <a:rPr lang="en-US" dirty="0" smtClean="0"/>
              <a:t>object</a:t>
            </a:r>
          </a:p>
          <a:p>
            <a:r>
              <a:rPr lang="ru-RU" dirty="0" err="1" smtClean="0"/>
              <a:t>Типо</a:t>
            </a:r>
            <a:r>
              <a:rPr lang="ru-RU" dirty="0" smtClean="0"/>
              <a:t>-безопасно</a:t>
            </a:r>
            <a:r>
              <a:rPr lang="en-US" smtClean="0"/>
              <a:t>c</a:t>
            </a:r>
            <a:r>
              <a:rPr lang="ru-RU" smtClean="0"/>
              <a:t>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zzz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99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Обобщения </a:t>
            </a:r>
            <a:r>
              <a:rPr lang="en-US" dirty="0" smtClean="0"/>
              <a:t>(generics)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en-US" dirty="0" smtClean="0"/>
          </a:p>
          <a:p>
            <a:r>
              <a:rPr lang="ru-RU" dirty="0" smtClean="0"/>
              <a:t>Классы</a:t>
            </a:r>
          </a:p>
          <a:p>
            <a:r>
              <a:rPr lang="ru-RU" dirty="0" smtClean="0"/>
              <a:t>Структуры</a:t>
            </a:r>
          </a:p>
          <a:p>
            <a:r>
              <a:rPr lang="ru-RU" dirty="0" smtClean="0"/>
              <a:t>Делегаты</a:t>
            </a:r>
          </a:p>
          <a:p>
            <a:r>
              <a:rPr lang="ru-RU" dirty="0" smtClean="0"/>
              <a:t>Интерфейсы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3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(</a:t>
            </a:r>
            <a:r>
              <a:rPr lang="en-US" dirty="0" smtClean="0"/>
              <a:t>constraints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Базовый класс</a:t>
            </a:r>
          </a:p>
          <a:p>
            <a:pPr lvl="1"/>
            <a:r>
              <a:rPr lang="en-US" dirty="0" smtClean="0"/>
              <a:t>class Demo&lt;T&gt; where T : </a:t>
            </a:r>
            <a:r>
              <a:rPr lang="en-US" dirty="0" err="1" smtClean="0"/>
              <a:t>BaseClass</a:t>
            </a:r>
            <a:r>
              <a:rPr lang="en-US" dirty="0" smtClean="0"/>
              <a:t> { … }</a:t>
            </a:r>
            <a:endParaRPr lang="ru-RU" dirty="0" smtClean="0"/>
          </a:p>
          <a:p>
            <a:r>
              <a:rPr lang="ru-RU" dirty="0" smtClean="0"/>
              <a:t>Интерфейс(ы)</a:t>
            </a:r>
            <a:endParaRPr lang="en-US" dirty="0" smtClean="0"/>
          </a:p>
          <a:p>
            <a:pPr lvl="1"/>
            <a:r>
              <a:rPr lang="en-US" dirty="0"/>
              <a:t>class Demo&lt;T&gt; where T : </a:t>
            </a:r>
            <a:r>
              <a:rPr lang="en-US" dirty="0" err="1" smtClean="0"/>
              <a:t>ISmth</a:t>
            </a:r>
            <a:r>
              <a:rPr lang="en-US" dirty="0" smtClean="0"/>
              <a:t> </a:t>
            </a:r>
            <a:r>
              <a:rPr lang="en-US" dirty="0"/>
              <a:t>{ … 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class Demo&lt;T&gt; where T : </a:t>
            </a:r>
            <a:r>
              <a:rPr lang="en-US" dirty="0" smtClean="0"/>
              <a:t>ISmth1, ISmth2 </a:t>
            </a:r>
            <a:r>
              <a:rPr lang="en-US" dirty="0"/>
              <a:t>{ … }</a:t>
            </a:r>
            <a:endParaRPr lang="ru-RU" dirty="0" smtClean="0"/>
          </a:p>
          <a:p>
            <a:r>
              <a:rPr lang="ru-RU" dirty="0" smtClean="0"/>
              <a:t>Ссылочный тип</a:t>
            </a:r>
            <a:endParaRPr lang="en-US" dirty="0" smtClean="0"/>
          </a:p>
          <a:p>
            <a:pPr lvl="1"/>
            <a:r>
              <a:rPr lang="en-US" dirty="0"/>
              <a:t>class Demo&lt;T&gt; where T : </a:t>
            </a:r>
            <a:r>
              <a:rPr lang="en-US" dirty="0" smtClean="0"/>
              <a:t>class</a:t>
            </a:r>
            <a:endParaRPr lang="ru-RU" dirty="0" smtClean="0"/>
          </a:p>
          <a:p>
            <a:r>
              <a:rPr lang="ru-RU" dirty="0" smtClean="0"/>
              <a:t>Значимый тип</a:t>
            </a:r>
            <a:endParaRPr lang="en-US" dirty="0" smtClean="0"/>
          </a:p>
          <a:p>
            <a:pPr lvl="1"/>
            <a:r>
              <a:rPr lang="en-US" dirty="0"/>
              <a:t>class Demo&lt;T&gt; where T : </a:t>
            </a:r>
            <a:r>
              <a:rPr lang="en-US" dirty="0" err="1" smtClean="0"/>
              <a:t>struct</a:t>
            </a:r>
            <a:endParaRPr lang="ru-RU" dirty="0" smtClean="0"/>
          </a:p>
          <a:p>
            <a:r>
              <a:rPr lang="ru-RU" dirty="0" smtClean="0"/>
              <a:t>Конструктор без аргументов</a:t>
            </a:r>
            <a:endParaRPr lang="en-US" dirty="0" smtClean="0"/>
          </a:p>
          <a:p>
            <a:pPr lvl="1"/>
            <a:r>
              <a:rPr lang="en-US" dirty="0"/>
              <a:t>class Demo&lt;T&gt; where T : </a:t>
            </a:r>
            <a:r>
              <a:rPr lang="en-US" dirty="0" smtClean="0"/>
              <a:t>new()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2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Ограничения для нескольких параметров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Test&lt;T,U&gt;</a:t>
            </a:r>
            <a:br>
              <a:rPr lang="en-US" dirty="0" smtClean="0"/>
            </a:br>
            <a:r>
              <a:rPr lang="en-US" dirty="0" smtClean="0"/>
              <a:t>     where T : Base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where U : new()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10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Тип-параметры без ограничений (</a:t>
            </a:r>
            <a:r>
              <a:rPr lang="en-US" dirty="0" smtClean="0"/>
              <a:t>unbounded type parameters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Нельзя сравнивать с помощью ==, != т.к. нет гарантии что тип их поддерживает</a:t>
            </a:r>
          </a:p>
          <a:p>
            <a:r>
              <a:rPr lang="ru-RU" dirty="0" smtClean="0"/>
              <a:t>Можно приводить к типу </a:t>
            </a:r>
            <a:r>
              <a:rPr lang="en-US" dirty="0" smtClean="0"/>
              <a:t>object</a:t>
            </a:r>
            <a:r>
              <a:rPr lang="ru-RU" dirty="0" smtClean="0"/>
              <a:t> или выполнять явное приведение к интерфейсу</a:t>
            </a:r>
          </a:p>
          <a:p>
            <a:r>
              <a:rPr lang="ru-RU" dirty="0" smtClean="0"/>
              <a:t>Можно сравнивать с </a:t>
            </a:r>
            <a:r>
              <a:rPr lang="en-US" dirty="0" smtClean="0"/>
              <a:t>null. </a:t>
            </a:r>
            <a:r>
              <a:rPr lang="ru-RU" dirty="0" smtClean="0"/>
              <a:t>Если тип аргумент является значимым, то условие всегда возвращает </a:t>
            </a:r>
            <a:r>
              <a:rPr lang="en-US" dirty="0" smtClean="0"/>
              <a:t>false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0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12495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219</Words>
  <Application>Microsoft Office PowerPoint</Application>
  <PresentationFormat>On-screen Show (4:3)</PresentationFormat>
  <Paragraphs>43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bel-hard-training</vt:lpstr>
      <vt:lpstr>PowerPoint Presentation</vt:lpstr>
      <vt:lpstr>Обобщенное программирование</vt:lpstr>
      <vt:lpstr>Преимущества обобщенных типов</vt:lpstr>
      <vt:lpstr>Обобщенные методы</vt:lpstr>
      <vt:lpstr>Обобщения (generics)</vt:lpstr>
      <vt:lpstr>Ограничения (constraints)</vt:lpstr>
      <vt:lpstr>Ограничения для нескольких параметров</vt:lpstr>
      <vt:lpstr>Тип-параметры без ограничений (unbounded type parameters)</vt:lpstr>
      <vt:lpstr>Ключевое слово default</vt:lpstr>
      <vt:lpstr>Стандартные обобщенные типы</vt:lpstr>
      <vt:lpstr>Ковариантность и контрвариантность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2017-03-23T22:34:22Z</dcterms:modified>
</cp:coreProperties>
</file>