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91" r:id="rId18"/>
    <p:sldId id="292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90"/>
            <p14:sldId id="280"/>
            <p14:sldId id="281"/>
            <p14:sldId id="282"/>
            <p14:sldId id="289"/>
            <p14:sldId id="283"/>
            <p14:sldId id="286"/>
            <p14:sldId id="291"/>
            <p14:sldId id="292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null;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vs </a:t>
            </a:r>
            <a:r>
              <a:rPr lang="ru-RU" smtClean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 класса работающий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SomeEvent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example.SomeEvent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Bar;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6021288"/>
            <a:ext cx="82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оба класса ведут себя одинаково, то в чем разница? В том кто владеет списком обработчиков (</a:t>
            </a:r>
            <a:r>
              <a:rPr lang="en-US" dirty="0" smtClean="0"/>
              <a:t>invocation list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События-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структурах можно объявлять события. Проявляйте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однако, осторожность при их использовании чтобы не подписаться на событие у </a:t>
            </a:r>
            <a:r>
              <a:rPr lang="ru-RU" smtClean="0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1697</Words>
  <Application>Microsoft Office PowerPoint</Application>
  <PresentationFormat>On-screen Show (4:3)</PresentationFormat>
  <Paragraphs>380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События-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IEUser</cp:lastModifiedBy>
  <cp:revision>62</cp:revision>
  <dcterms:created xsi:type="dcterms:W3CDTF">2012-08-15T13:44:54Z</dcterms:created>
  <dcterms:modified xsi:type="dcterms:W3CDTF">2017-04-01T14:00:05Z</dcterms:modified>
</cp:coreProperties>
</file>