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27.12.2012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27.12.2012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27.12.2012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(source) control (</a:t>
            </a:r>
            <a:r>
              <a:rPr lang="ru-RU" dirty="0" smtClean="0"/>
              <a:t>Система </a:t>
            </a:r>
            <a:r>
              <a:rPr lang="ru-RU" dirty="0"/>
              <a:t>управления </a:t>
            </a:r>
            <a:r>
              <a:rPr lang="ru-RU" dirty="0" smtClean="0"/>
              <a:t>версиями</a:t>
            </a:r>
            <a:r>
              <a:rPr lang="en-US" dirty="0" smtClean="0"/>
              <a:t>)</a:t>
            </a:r>
          </a:p>
          <a:p>
            <a:pPr lvl="1"/>
            <a:r>
              <a:rPr lang="en-US" dirty="0" smtClean="0"/>
              <a:t>VSS, TFS, Subversion, </a:t>
            </a:r>
            <a:r>
              <a:rPr lang="en-US" dirty="0" err="1" smtClean="0"/>
              <a:t>Git</a:t>
            </a:r>
            <a:r>
              <a:rPr lang="en-US" dirty="0" smtClean="0"/>
              <a:t>, Mercurial </a:t>
            </a:r>
            <a:r>
              <a:rPr lang="ru-RU" dirty="0" smtClean="0"/>
              <a:t>и т.д.</a:t>
            </a:r>
            <a:endParaRPr lang="en-US" dirty="0" smtClean="0"/>
          </a:p>
          <a:p>
            <a:r>
              <a:rPr lang="en-US" dirty="0" smtClean="0"/>
              <a:t>Test </a:t>
            </a:r>
            <a:r>
              <a:rPr lang="en-US" dirty="0" smtClean="0"/>
              <a:t>Driven Development (</a:t>
            </a:r>
            <a:r>
              <a:rPr lang="ru-RU" dirty="0" smtClean="0"/>
              <a:t>управляемое тестами</a:t>
            </a:r>
            <a:r>
              <a:rPr lang="ru-RU" dirty="0" smtClean="0"/>
              <a:t>)</a:t>
            </a:r>
          </a:p>
          <a:p>
            <a:pPr lvl="1"/>
            <a:r>
              <a:rPr lang="en-US" dirty="0" err="1" smtClean="0"/>
              <a:t>NUnit</a:t>
            </a:r>
            <a:r>
              <a:rPr lang="en-US" dirty="0" smtClean="0"/>
              <a:t>, </a:t>
            </a:r>
            <a:r>
              <a:rPr lang="en-US" dirty="0" err="1" smtClean="0"/>
              <a:t>XUnit</a:t>
            </a:r>
            <a:r>
              <a:rPr lang="en-US" dirty="0" smtClean="0"/>
              <a:t>, </a:t>
            </a:r>
            <a:r>
              <a:rPr lang="en-US" dirty="0" err="1" smtClean="0"/>
              <a:t>MSTest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Integration (CI</a:t>
            </a:r>
            <a:r>
              <a:rPr lang="en-US" dirty="0" smtClean="0"/>
              <a:t>)</a:t>
            </a:r>
          </a:p>
          <a:p>
            <a:pPr lvl="1"/>
            <a:r>
              <a:rPr lang="en-US" dirty="0" smtClean="0"/>
              <a:t>TFS, Team City, CC.NET</a:t>
            </a:r>
            <a:endParaRPr lang="en-US" dirty="0" smtClean="0"/>
          </a:p>
          <a:p>
            <a:r>
              <a:rPr lang="en-US" dirty="0" smtClean="0"/>
              <a:t>Continuous Deployment</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a:t>
            </a:r>
            <a:r>
              <a:rPr lang="ru-RU" dirty="0" smtClean="0"/>
              <a:t>версий?</a:t>
            </a:r>
          </a:p>
          <a:p>
            <a:pPr marL="514350" indent="-514350">
              <a:buFont typeface="+mj-lt"/>
              <a:buAutoNum type="arabicPeriod"/>
            </a:pPr>
            <a:r>
              <a:rPr lang="ru-RU" dirty="0" smtClean="0"/>
              <a:t>Можете </a:t>
            </a:r>
            <a:r>
              <a:rPr lang="ru-RU" dirty="0"/>
              <a:t>ли вы собрать продукт за один </a:t>
            </a:r>
            <a:r>
              <a:rPr lang="ru-RU" dirty="0" smtClean="0"/>
              <a:t>шаг?</a:t>
            </a:r>
          </a:p>
          <a:p>
            <a:pPr marL="514350" indent="-514350">
              <a:buFont typeface="+mj-lt"/>
              <a:buAutoNum type="arabicPeriod"/>
            </a:pPr>
            <a:r>
              <a:rPr lang="ru-RU" dirty="0" smtClean="0"/>
              <a:t>Выполняете </a:t>
            </a:r>
            <a:r>
              <a:rPr lang="ru-RU" dirty="0"/>
              <a:t>ли вы ежедневные </a:t>
            </a:r>
            <a:r>
              <a:rPr lang="ru-RU" dirty="0" smtClean="0"/>
              <a:t>билды?</a:t>
            </a:r>
          </a:p>
          <a:p>
            <a:pPr marL="514350" indent="-514350">
              <a:buFont typeface="+mj-lt"/>
              <a:buAutoNum type="arabicPeriod"/>
            </a:pPr>
            <a:r>
              <a:rPr lang="ru-RU" dirty="0" smtClean="0"/>
              <a:t>Используете </a:t>
            </a:r>
            <a:r>
              <a:rPr lang="ru-RU" dirty="0"/>
              <a:t>ли вы базу данных </a:t>
            </a:r>
            <a:r>
              <a:rPr lang="ru-RU" dirty="0" smtClean="0"/>
              <a:t>ошибок?</a:t>
            </a:r>
          </a:p>
          <a:p>
            <a:pPr marL="514350" indent="-514350">
              <a:buFont typeface="+mj-lt"/>
              <a:buAutoNum type="arabicPeriod"/>
            </a:pPr>
            <a:r>
              <a:rPr lang="ru-RU" dirty="0" smtClean="0"/>
              <a:t>Исправляете </a:t>
            </a:r>
            <a:r>
              <a:rPr lang="ru-RU" dirty="0"/>
              <a:t>ли вы ошибки перед написанием нового </a:t>
            </a:r>
            <a:r>
              <a:rPr lang="ru-RU" dirty="0" smtClean="0"/>
              <a:t>кода?</a:t>
            </a:r>
          </a:p>
          <a:p>
            <a:pPr marL="514350" indent="-514350">
              <a:buFont typeface="+mj-lt"/>
              <a:buAutoNum type="arabicPeriod"/>
            </a:pPr>
            <a:r>
              <a:rPr lang="ru-RU" dirty="0" smtClean="0"/>
              <a:t>Есть </a:t>
            </a:r>
            <a:r>
              <a:rPr lang="ru-RU" dirty="0"/>
              <a:t>ли у вас актуальный план </a:t>
            </a:r>
            <a:r>
              <a:rPr lang="ru-RU" dirty="0" smtClean="0"/>
              <a:t>работ?</a:t>
            </a:r>
          </a:p>
          <a:p>
            <a:pPr marL="514350" indent="-514350">
              <a:buFont typeface="+mj-lt"/>
              <a:buAutoNum type="arabicPeriod"/>
            </a:pPr>
            <a:r>
              <a:rPr lang="ru-RU" dirty="0" smtClean="0"/>
              <a:t>Есть </a:t>
            </a:r>
            <a:r>
              <a:rPr lang="ru-RU" dirty="0"/>
              <a:t>ли у вас </a:t>
            </a:r>
            <a:r>
              <a:rPr lang="ru-RU" dirty="0" smtClean="0"/>
              <a:t>спецификация?</a:t>
            </a:r>
          </a:p>
          <a:p>
            <a:pPr marL="514350" indent="-514350">
              <a:buFont typeface="+mj-lt"/>
              <a:buAutoNum type="arabicPeriod"/>
            </a:pPr>
            <a:r>
              <a:rPr lang="ru-RU" dirty="0" smtClean="0"/>
              <a:t>Предоставлены </a:t>
            </a:r>
            <a:r>
              <a:rPr lang="ru-RU" dirty="0"/>
              <a:t>ли вашим программистам спокойные условия для </a:t>
            </a:r>
            <a:r>
              <a:rPr lang="ru-RU" dirty="0" smtClean="0"/>
              <a:t>работы?</a:t>
            </a:r>
          </a:p>
          <a:p>
            <a:pPr marL="514350" indent="-514350">
              <a:buFont typeface="+mj-lt"/>
              <a:buAutoNum type="arabicPeriod"/>
            </a:pPr>
            <a:r>
              <a:rPr lang="ru-RU" dirty="0" smtClean="0"/>
              <a:t>Используете </a:t>
            </a:r>
            <a:r>
              <a:rPr lang="ru-RU" dirty="0"/>
              <a:t>ли вы новейшее дорогое </a:t>
            </a:r>
            <a:r>
              <a:rPr lang="ru-RU" dirty="0" smtClean="0"/>
              <a:t>оборудование/ПО?</a:t>
            </a:r>
          </a:p>
          <a:p>
            <a:pPr marL="514350" indent="-514350">
              <a:buFont typeface="+mj-lt"/>
              <a:buAutoNum type="arabicPeriod"/>
            </a:pPr>
            <a:r>
              <a:rPr lang="ru-RU" dirty="0" smtClean="0"/>
              <a:t>Есть </a:t>
            </a:r>
            <a:r>
              <a:rPr lang="ru-RU" dirty="0"/>
              <a:t>ли у вас </a:t>
            </a:r>
            <a:r>
              <a:rPr lang="ru-RU" dirty="0" smtClean="0"/>
              <a:t>тестеры?</a:t>
            </a:r>
          </a:p>
          <a:p>
            <a:pPr marL="514350" indent="-514350">
              <a:buFont typeface="+mj-lt"/>
              <a:buAutoNum type="arabicPeriod"/>
            </a:pPr>
            <a:r>
              <a:rPr lang="ru-RU" dirty="0" smtClean="0"/>
              <a:t>Пишут </a:t>
            </a:r>
            <a:r>
              <a:rPr lang="ru-RU" dirty="0"/>
              <a:t>ли кандидаты на работу код во время </a:t>
            </a:r>
            <a:r>
              <a:rPr lang="ru-RU" dirty="0" smtClean="0"/>
              <a:t>собеседования?</a:t>
            </a:r>
          </a:p>
          <a:p>
            <a:pPr marL="514350" indent="-514350">
              <a:buFont typeface="+mj-lt"/>
              <a:buAutoNum type="arabicPeriod"/>
            </a:pPr>
            <a:r>
              <a:rPr lang="ru-RU" dirty="0" smtClean="0"/>
              <a:t>Проводите </a:t>
            </a:r>
            <a:r>
              <a:rPr lang="ru-RU" dirty="0"/>
              <a:t>ли вы коридорное тестирование удобства использования программ? </a:t>
            </a:r>
            <a:endParaRPr lang="ru-RU" dirty="0" smtClean="0"/>
          </a:p>
          <a:p>
            <a:pPr marL="0" indent="0">
              <a:buNone/>
            </a:pPr>
            <a:endParaRPr lang="ru-RU" dirty="0" smtClean="0"/>
          </a:p>
          <a:p>
            <a:pPr marL="0" indent="0">
              <a:buNone/>
            </a:pPr>
            <a:r>
              <a:rPr lang="en-US" dirty="0">
                <a:hlinkClick r:id="rId2"/>
              </a:rPr>
              <a:t>http://russian.joelonsoftware.com/Articles/TheJoelTest.html</a:t>
            </a:r>
            <a:endParaRPr lang="ru-RU" dirty="0"/>
          </a:p>
          <a:p>
            <a:pPr marL="0" indent="0">
              <a:buNone/>
            </a:pPr>
            <a:r>
              <a:rPr lang="en-US" dirty="0">
                <a:hlinkClick r:id="rId3"/>
              </a:rPr>
              <a:t>http://</a:t>
            </a:r>
            <a:r>
              <a:rPr lang="en-US" dirty="0" smtClean="0">
                <a:hlinkClick r:id="rId3"/>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579</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2012-12-27T11:55:50Z</dcterms:modified>
</cp:coreProperties>
</file>