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0"/>
  </p:notesMasterIdLst>
  <p:sldIdLst>
    <p:sldId id="257" r:id="rId3"/>
    <p:sldId id="259" r:id="rId4"/>
    <p:sldId id="278" r:id="rId5"/>
    <p:sldId id="264" r:id="rId6"/>
    <p:sldId id="270" r:id="rId7"/>
    <p:sldId id="281" r:id="rId8"/>
    <p:sldId id="272" r:id="rId9"/>
    <p:sldId id="275" r:id="rId10"/>
    <p:sldId id="288" r:id="rId11"/>
    <p:sldId id="289" r:id="rId12"/>
    <p:sldId id="291" r:id="rId13"/>
    <p:sldId id="290" r:id="rId14"/>
    <p:sldId id="284" r:id="rId15"/>
    <p:sldId id="282" r:id="rId16"/>
    <p:sldId id="262" r:id="rId17"/>
    <p:sldId id="283" r:id="rId18"/>
    <p:sldId id="285" r:id="rId19"/>
    <p:sldId id="265" r:id="rId20"/>
    <p:sldId id="280" r:id="rId21"/>
    <p:sldId id="295" r:id="rId22"/>
    <p:sldId id="277" r:id="rId23"/>
    <p:sldId id="271" r:id="rId24"/>
    <p:sldId id="286" r:id="rId25"/>
    <p:sldId id="266" r:id="rId26"/>
    <p:sldId id="279" r:id="rId27"/>
    <p:sldId id="292" r:id="rId28"/>
    <p:sldId id="269" r:id="rId29"/>
    <p:sldId id="273" r:id="rId30"/>
    <p:sldId id="274" r:id="rId31"/>
    <p:sldId id="294" r:id="rId32"/>
    <p:sldId id="267" r:id="rId33"/>
    <p:sldId id="268" r:id="rId34"/>
    <p:sldId id="260" r:id="rId35"/>
    <p:sldId id="293" r:id="rId36"/>
    <p:sldId id="287" r:id="rId37"/>
    <p:sldId id="261" r:id="rId38"/>
    <p:sldId id="276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08.10.2015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08.10.2015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08.10.2015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Quick Launch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Ctrl+Q</a:t>
            </a:r>
            <a:r>
              <a:rPr lang="en-US" dirty="0" smtClean="0"/>
              <a:t> </a:t>
            </a:r>
            <a:r>
              <a:rPr lang="ru-RU" dirty="0" smtClean="0"/>
              <a:t>передаст фокус полю </a:t>
            </a:r>
            <a:r>
              <a:rPr lang="en-US" dirty="0"/>
              <a:t>Quick </a:t>
            </a:r>
            <a:r>
              <a:rPr lang="en-US" dirty="0" smtClean="0"/>
              <a:t>Launch</a:t>
            </a:r>
            <a:endParaRPr lang="ru-RU" dirty="0" smtClean="0"/>
          </a:p>
          <a:p>
            <a:r>
              <a:rPr lang="en-US" dirty="0" smtClean="0"/>
              <a:t>@ </a:t>
            </a:r>
            <a:r>
              <a:rPr lang="ru-RU" dirty="0" smtClean="0"/>
              <a:t>в начале дает возможность фильтрации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92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Окна со списками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find results, find symbol results,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F8</a:t>
            </a:r>
            <a:r>
              <a:rPr lang="en-US" dirty="0" smtClean="0"/>
              <a:t> </a:t>
            </a:r>
            <a:r>
              <a:rPr lang="ru-RU" dirty="0" smtClean="0"/>
              <a:t>вперед</a:t>
            </a:r>
          </a:p>
          <a:p>
            <a:r>
              <a:rPr lang="en-US" dirty="0" smtClean="0">
                <a:solidFill>
                  <a:srgbClr val="F6AE1E"/>
                </a:solidFill>
              </a:rPr>
              <a:t>Shift+F8</a:t>
            </a:r>
            <a:r>
              <a:rPr lang="en-US" dirty="0" smtClean="0"/>
              <a:t> </a:t>
            </a:r>
            <a:r>
              <a:rPr lang="ru-RU" dirty="0" smtClean="0"/>
              <a:t>назад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12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«Плавающие» окна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Ctrl+click</a:t>
            </a:r>
            <a:r>
              <a:rPr lang="en-US" dirty="0" smtClean="0"/>
              <a:t> </a:t>
            </a:r>
            <a:r>
              <a:rPr lang="ru-RU" dirty="0" smtClean="0"/>
              <a:t>возвращает окно на место если вы его случайно вытащили не туда</a:t>
            </a:r>
          </a:p>
          <a:p>
            <a:r>
              <a:rPr lang="ru-RU" dirty="0" smtClean="0"/>
              <a:t>Удерживайте </a:t>
            </a:r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ru-RU" dirty="0" smtClean="0"/>
              <a:t> во время перетаскивания окна чтобы убрать направляющие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31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85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Настройки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Редактор </a:t>
            </a:r>
            <a:r>
              <a:rPr lang="en-US" dirty="0" smtClean="0"/>
              <a:t>VS </a:t>
            </a:r>
            <a:r>
              <a:rPr lang="ru-RU" dirty="0" smtClean="0"/>
              <a:t>поддерживает множество языков. Настройки можно менять для всех языков сразу или по отдельности в диалоге «</a:t>
            </a:r>
            <a:r>
              <a:rPr lang="en-US" dirty="0" smtClean="0"/>
              <a:t>Tools -&gt; Options ...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86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Virtual Space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включить </a:t>
            </a:r>
            <a:r>
              <a:rPr lang="ru-RU" dirty="0" smtClean="0"/>
              <a:t>переключатель «</a:t>
            </a:r>
            <a:r>
              <a:rPr lang="en-US" dirty="0" smtClean="0"/>
              <a:t>Enable virtual space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то курсор можно будет ставить в любой место в документе, а не только туда где введен </a:t>
            </a:r>
            <a:r>
              <a:rPr lang="ru-RU" smtClean="0"/>
              <a:t>текст.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4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Редактор</a:t>
            </a:r>
            <a:r>
              <a:rPr lang="en-US" dirty="0" smtClean="0"/>
              <a:t>: Outlining</a:t>
            </a:r>
            <a:br>
              <a:rPr lang="en-US" dirty="0" smtClean="0"/>
            </a:br>
            <a:r>
              <a:rPr lang="ru-RU" dirty="0" smtClean="0"/>
              <a:t>Свернуть выделенный блок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Выделяем текст, нажимаем </a:t>
            </a:r>
            <a:r>
              <a:rPr lang="en-US" dirty="0" smtClean="0">
                <a:solidFill>
                  <a:srgbClr val="FFC000"/>
                </a:solidFill>
              </a:rPr>
              <a:t>Ctrl + M, H</a:t>
            </a:r>
            <a:r>
              <a:rPr lang="ru-RU" dirty="0" smtClean="0"/>
              <a:t> и выделенный блок текста «свернется».</a:t>
            </a:r>
            <a:r>
              <a:rPr lang="en-US" dirty="0" smtClean="0"/>
              <a:t> </a:t>
            </a:r>
            <a:r>
              <a:rPr lang="ru-RU" dirty="0" smtClean="0"/>
              <a:t>Та же команда доступна в меню </a:t>
            </a:r>
            <a:r>
              <a:rPr lang="en-US" dirty="0" smtClean="0"/>
              <a:t>Edit -&gt;</a:t>
            </a:r>
            <a:r>
              <a:rPr lang="ru-RU" dirty="0" smtClean="0"/>
              <a:t> </a:t>
            </a:r>
            <a:r>
              <a:rPr lang="en-US" dirty="0" smtClean="0"/>
              <a:t>Outlining</a:t>
            </a:r>
            <a:r>
              <a:rPr lang="ru-RU" dirty="0" smtClean="0"/>
              <a:t> -</a:t>
            </a:r>
            <a:r>
              <a:rPr lang="en-US" dirty="0" smtClean="0"/>
              <a:t>&gt; Hide Selection.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74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incremental </a:t>
            </a:r>
            <a:r>
              <a:rPr lang="ru-RU" dirty="0" smtClean="0">
                <a:solidFill>
                  <a:schemeClr val="bg1"/>
                </a:solidFill>
              </a:rPr>
              <a:t>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работа с блоками</a:t>
            </a:r>
            <a:br>
              <a:rPr lang="ru-RU" dirty="0" smtClean="0"/>
            </a:br>
            <a:r>
              <a:rPr lang="ru-RU" dirty="0" smtClean="0"/>
              <a:t>внутри скобок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Ctrl+Shift</a:t>
            </a:r>
            <a:r>
              <a:rPr lang="en-US" dirty="0" smtClean="0">
                <a:solidFill>
                  <a:srgbClr val="F6AE1E"/>
                </a:solidFill>
              </a:rPr>
              <a:t>+]</a:t>
            </a:r>
            <a:r>
              <a:rPr lang="ru-RU" dirty="0" smtClean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 smtClean="0">
                <a:solidFill>
                  <a:schemeClr val="bg1"/>
                </a:solidFill>
              </a:rPr>
              <a:t> { }. </a:t>
            </a:r>
            <a:r>
              <a:rPr lang="ru-RU" dirty="0" smtClean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Ctrl+] </a:t>
            </a:r>
            <a:r>
              <a:rPr lang="ru-RU" dirty="0">
                <a:solidFill>
                  <a:schemeClr val="bg1"/>
                </a:solidFill>
              </a:rPr>
              <a:t>перейти к парной скобке открывающей или закрывающей скобке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Редактор: удаление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ru-RU" dirty="0" smtClean="0">
                <a:solidFill>
                  <a:srgbClr val="F6AE1E"/>
                </a:solidFill>
              </a:rPr>
              <a:t>+</a:t>
            </a:r>
            <a:r>
              <a:rPr lang="en-US" dirty="0" smtClean="0">
                <a:solidFill>
                  <a:srgbClr val="F6AE1E"/>
                </a:solidFill>
              </a:rPr>
              <a:t>Backspace</a:t>
            </a:r>
            <a:r>
              <a:rPr lang="en-US" dirty="0" smtClean="0"/>
              <a:t> </a:t>
            </a:r>
            <a:r>
              <a:rPr lang="ru-RU" dirty="0" smtClean="0"/>
              <a:t>удалить слово слева от курсора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F6AE1E"/>
                </a:solidFill>
              </a:rPr>
              <a:t>Ctrl+Del</a:t>
            </a:r>
            <a:r>
              <a:rPr lang="ru-RU" dirty="0" smtClean="0"/>
              <a:t> удалить слово справа от курсора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092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Button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Работа со строками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Ctrl+L</a:t>
            </a:r>
            <a:r>
              <a:rPr lang="en-US" dirty="0" smtClean="0"/>
              <a:t> </a:t>
            </a:r>
            <a:r>
              <a:rPr lang="ru-RU" dirty="0" smtClean="0"/>
              <a:t>удалить текущую строку и вставить её в буфер обмена.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[13]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 err="1" smtClean="0">
                <a:solidFill>
                  <a:srgbClr val="F6AE1E"/>
                </a:solidFill>
              </a:rPr>
              <a:t>Alt+Up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6AE1E"/>
                </a:solidFill>
              </a:rPr>
              <a:t>Alt+Down</a:t>
            </a:r>
            <a:r>
              <a:rPr lang="en-US" dirty="0" smtClean="0"/>
              <a:t> </a:t>
            </a:r>
            <a:r>
              <a:rPr lang="ru-RU" dirty="0" smtClean="0"/>
              <a:t>сдвинуть текущую строку/блок </a:t>
            </a:r>
            <a:r>
              <a:rPr lang="ru-RU" smtClean="0"/>
              <a:t>вверх или вниз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297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Ctrl+Shift+7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rgbClr val="F6AE1E"/>
                </a:solidFill>
              </a:rPr>
              <a:t>Ctrl+Shift+8</a:t>
            </a:r>
            <a:r>
              <a:rPr lang="ru-RU" dirty="0" smtClean="0">
                <a:solidFill>
                  <a:schemeClr val="bg1"/>
                </a:solidFill>
              </a:rPr>
              <a:t> переход по типам для которых ранее делали </a:t>
            </a:r>
            <a:r>
              <a:rPr lang="en-US" dirty="0" smtClean="0">
                <a:solidFill>
                  <a:schemeClr val="bg1"/>
                </a:solidFill>
              </a:rPr>
              <a:t>F12</a:t>
            </a:r>
          </a:p>
          <a:p>
            <a:pPr>
              <a:buClr>
                <a:schemeClr val="bg1"/>
              </a:buClr>
            </a:pPr>
            <a:r>
              <a:rPr lang="en-US" sz="3100" dirty="0">
                <a:solidFill>
                  <a:srgbClr val="92D050"/>
                </a:solidFill>
              </a:rPr>
              <a:t>[</a:t>
            </a:r>
            <a:r>
              <a:rPr lang="en-US" sz="3100" dirty="0" smtClean="0">
                <a:solidFill>
                  <a:srgbClr val="92D050"/>
                </a:solidFill>
              </a:rPr>
              <a:t>1</a:t>
            </a:r>
            <a:r>
              <a:rPr lang="ru-RU" sz="3100" dirty="0" smtClean="0">
                <a:solidFill>
                  <a:srgbClr val="92D050"/>
                </a:solidFill>
              </a:rPr>
              <a:t>3</a:t>
            </a:r>
            <a:r>
              <a:rPr lang="en-US" sz="3100" dirty="0" smtClean="0">
                <a:solidFill>
                  <a:srgbClr val="92D050"/>
                </a:solidFill>
              </a:rPr>
              <a:t>]</a:t>
            </a:r>
            <a:r>
              <a:rPr lang="ru-RU" sz="3100" dirty="0" smtClean="0">
                <a:solidFill>
                  <a:srgbClr val="F6AE1E"/>
                </a:solidFill>
              </a:rPr>
              <a:t> </a:t>
            </a:r>
            <a:r>
              <a:rPr lang="en-US" sz="3100" dirty="0" smtClean="0">
                <a:solidFill>
                  <a:srgbClr val="F6AE1E"/>
                </a:solidFill>
              </a:rPr>
              <a:t>Alt+F12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Просмотр объявления в окне редактора </a:t>
            </a:r>
            <a:r>
              <a:rPr lang="en-US" dirty="0" smtClean="0">
                <a:solidFill>
                  <a:schemeClr val="bg1"/>
                </a:solidFill>
              </a:rPr>
              <a:t>(peek definition)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</a:p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Ctrl+Home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начало файла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Ctrl+End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конец файла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Смарт-тег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Alt + Shift + F10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6AE1E"/>
                </a:solidFill>
              </a:rPr>
              <a:t>Ctrl + .</a:t>
            </a:r>
            <a:r>
              <a:rPr lang="en-US" dirty="0" smtClean="0"/>
              <a:t> – </a:t>
            </a:r>
            <a:r>
              <a:rPr lang="ru-RU" dirty="0" smtClean="0"/>
              <a:t>открыть меню смарт-тега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</a:t>
            </a:r>
            <a:r>
              <a:rPr lang="en-US" dirty="0" smtClean="0"/>
              <a:t>IntelliSense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Ctrl+Alt+Space</a:t>
            </a:r>
            <a:r>
              <a:rPr lang="en-US" dirty="0" smtClean="0"/>
              <a:t> – </a:t>
            </a:r>
            <a:r>
              <a:rPr lang="ru-RU" dirty="0" smtClean="0"/>
              <a:t>«режим советов». В этом режиме только </a:t>
            </a:r>
            <a:r>
              <a:rPr lang="en-US" dirty="0" smtClean="0"/>
              <a:t>Tab </a:t>
            </a:r>
            <a:r>
              <a:rPr lang="ru-RU" dirty="0" smtClean="0"/>
              <a:t>выбирает строку из списка предложений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030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err="1" smtClean="0">
                <a:solidFill>
                  <a:srgbClr val="F6AE1E"/>
                </a:solidFill>
              </a:rPr>
              <a:t>Ctrl+K+X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показывает список сниппетов прямо в редакторе.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внутри </a:t>
            </a:r>
            <a:r>
              <a:rPr lang="en-US" dirty="0" smtClean="0"/>
              <a:t>Toolbox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Toolbox </a:t>
            </a:r>
            <a:r>
              <a:rPr lang="ru-RU" dirty="0" smtClean="0"/>
              <a:t>можно перетаскивать куски кода, давать им имена, организовывать в папки </a:t>
            </a:r>
            <a:r>
              <a:rPr lang="en-US" dirty="0" smtClean="0"/>
              <a:t>(Add new tab) </a:t>
            </a:r>
            <a:r>
              <a:rPr lang="ru-RU" dirty="0" smtClean="0"/>
              <a:t>чтобы позже вставлять с помощью </a:t>
            </a:r>
            <a:r>
              <a:rPr lang="en-US" dirty="0" smtClean="0"/>
              <a:t>drag-n-drop </a:t>
            </a:r>
            <a:r>
              <a:rPr lang="ru-RU" dirty="0" smtClean="0"/>
              <a:t>в редактор.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925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Shift + Alt + f11 step into specific</a:t>
            </a:r>
          </a:p>
          <a:p>
            <a:r>
              <a:rPr lang="en-US" dirty="0" smtClean="0"/>
              <a:t>Shift + </a:t>
            </a:r>
            <a:r>
              <a:rPr lang="en-US" dirty="0"/>
              <a:t>F11 </a:t>
            </a:r>
            <a:r>
              <a:rPr lang="en-US" dirty="0" smtClean="0"/>
              <a:t>step out</a:t>
            </a:r>
          </a:p>
          <a:p>
            <a:r>
              <a:rPr lang="en-US" dirty="0"/>
              <a:t>Ctrl+F10 run </a:t>
            </a:r>
            <a:r>
              <a:rPr lang="en-US" dirty="0" smtClean="0"/>
              <a:t>to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r>
              <a:rPr lang="en-US" dirty="0" smtClean="0"/>
              <a:t>: data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Нажмите и удерживайте </a:t>
            </a:r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en-US" dirty="0" smtClean="0"/>
              <a:t> </a:t>
            </a:r>
            <a:r>
              <a:rPr lang="ru-RU" dirty="0" smtClean="0"/>
              <a:t>чтобы сделать </a:t>
            </a:r>
            <a:r>
              <a:rPr lang="en-US" dirty="0" smtClean="0"/>
              <a:t>data tip </a:t>
            </a:r>
            <a:r>
              <a:rPr lang="ru-RU" dirty="0" smtClean="0"/>
              <a:t>прозрачным</a:t>
            </a:r>
          </a:p>
          <a:p>
            <a:r>
              <a:rPr lang="en-US" dirty="0" smtClean="0"/>
              <a:t>Data tip </a:t>
            </a:r>
            <a:r>
              <a:rPr lang="ru-RU" dirty="0" smtClean="0"/>
              <a:t>работают для комментариев</a:t>
            </a:r>
          </a:p>
          <a:p>
            <a:r>
              <a:rPr lang="ru-RU" dirty="0" smtClean="0"/>
              <a:t>Если прикрепить (</a:t>
            </a:r>
            <a:r>
              <a:rPr lang="en-US" dirty="0" smtClean="0"/>
              <a:t>pin) data tip, </a:t>
            </a:r>
            <a:r>
              <a:rPr lang="ru-RU" dirty="0" smtClean="0"/>
              <a:t>то её последнее значение можно будет просматривать и после завершения отладки</a:t>
            </a:r>
          </a:p>
          <a:p>
            <a:r>
              <a:rPr lang="ru-RU" dirty="0"/>
              <a:t>К </a:t>
            </a:r>
            <a:r>
              <a:rPr lang="en-US" dirty="0"/>
              <a:t>data tip </a:t>
            </a:r>
            <a:r>
              <a:rPr lang="ru-RU" dirty="0"/>
              <a:t>можно </a:t>
            </a:r>
            <a:r>
              <a:rPr lang="ru-RU" dirty="0" smtClean="0"/>
              <a:t>написать комментарий. Для этого нажмите символ </a:t>
            </a:r>
            <a:r>
              <a:rPr lang="ru-RU" b="1" dirty="0" smtClean="0"/>
              <a:t>︾</a:t>
            </a:r>
            <a:r>
              <a:rPr lang="ru-RU" dirty="0" smtClean="0"/>
              <a:t> справа.</a:t>
            </a:r>
          </a:p>
          <a:p>
            <a:r>
              <a:rPr lang="en-US" dirty="0" smtClean="0"/>
              <a:t>Export/Import Data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</a:t>
            </a:r>
            <a:r>
              <a:rPr lang="ru-RU" dirty="0" smtClean="0"/>
              <a:t>Отладчик</a:t>
            </a:r>
            <a:r>
              <a:rPr lang="en-US" dirty="0" smtClean="0"/>
              <a:t>: </a:t>
            </a:r>
            <a:r>
              <a:rPr lang="ru-RU" dirty="0" smtClean="0"/>
              <a:t>окно </a:t>
            </a:r>
            <a:r>
              <a:rPr lang="en-US" dirty="0" smtClean="0"/>
              <a:t>Parallel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использовать для просмотра переменных при рекурсивных вызовах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ru-RU" dirty="0" smtClean="0"/>
          </a:p>
          <a:p>
            <a:r>
              <a:rPr lang="en-US" dirty="0" err="1" smtClean="0"/>
              <a:t>VSColorOutput</a:t>
            </a:r>
            <a:r>
              <a:rPr lang="en-US" dirty="0" smtClean="0"/>
              <a:t> (</a:t>
            </a:r>
            <a:r>
              <a:rPr lang="ru-RU" dirty="0" smtClean="0"/>
              <a:t>раскраска строк в окне </a:t>
            </a:r>
            <a:r>
              <a:rPr lang="en-US" dirty="0" smtClean="0"/>
              <a:t>Output)</a:t>
            </a:r>
          </a:p>
          <a:p>
            <a:pPr lvl="1"/>
            <a:r>
              <a:rPr lang="en-US" dirty="0"/>
              <a:t>http://visualstudiogallery.msdn.microsoft.com/f4d9c2b5-d6d7-4543-a7a5-2d7ebabc2496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Платные расширения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CodeRush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расширения добавляют множество дополнительных команд улучшающих производительность работы программиста.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r>
              <a:rPr lang="en-US" dirty="0" smtClean="0"/>
              <a:t> </a:t>
            </a:r>
            <a:r>
              <a:rPr lang="ru-RU" dirty="0" smtClean="0"/>
              <a:t>и выше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  <a:r>
              <a:rPr lang="ru-RU" dirty="0" smtClean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r>
              <a:rPr lang="ru-RU" dirty="0" smtClean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</a:t>
            </a:r>
            <a:r>
              <a:rPr lang="en-US" dirty="0" smtClean="0">
                <a:solidFill>
                  <a:srgbClr val="92D050"/>
                </a:solidFill>
              </a:rPr>
              <a:t>1</a:t>
            </a:r>
            <a:r>
              <a:rPr lang="ru-RU" dirty="0" smtClean="0">
                <a:solidFill>
                  <a:srgbClr val="92D050"/>
                </a:solidFill>
              </a:rPr>
              <a:t>3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201</a:t>
            </a:r>
            <a:r>
              <a:rPr lang="ru-RU" dirty="0" smtClean="0"/>
              <a:t>3 и выше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Комбинации клавиш приведенные в презентации соотвествуют настройкам по умолчанию для </a:t>
            </a:r>
            <a:r>
              <a:rPr lang="en-US" dirty="0" smtClean="0"/>
              <a:t>Visual C#. </a:t>
            </a:r>
            <a:r>
              <a:rPr lang="ru-RU" dirty="0" smtClean="0"/>
              <a:t>При первом запуске </a:t>
            </a:r>
            <a:r>
              <a:rPr lang="en-US" dirty="0" smtClean="0"/>
              <a:t>VS </a:t>
            </a:r>
            <a:r>
              <a:rPr lang="ru-RU" dirty="0" smtClean="0"/>
              <a:t>предлагает выбрать предпочитаемые настройки. Если вы выбрали не </a:t>
            </a:r>
            <a:r>
              <a:rPr lang="en-US" dirty="0" smtClean="0"/>
              <a:t>Visual C#</a:t>
            </a:r>
            <a:r>
              <a:rPr lang="ru-RU" dirty="0" smtClean="0"/>
              <a:t> и хотите это сделать после первого запуска, то выберите команду </a:t>
            </a:r>
            <a:r>
              <a:rPr lang="en-US" dirty="0" smtClean="0"/>
              <a:t>“Tools -&gt; Import and Export Settings …” </a:t>
            </a:r>
            <a:r>
              <a:rPr lang="ru-RU" dirty="0" smtClean="0"/>
              <a:t>и затем </a:t>
            </a:r>
            <a:r>
              <a:rPr lang="en-US" dirty="0" smtClean="0"/>
              <a:t>“Reset all settings”.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Также не забывайте, что </a:t>
            </a:r>
            <a:r>
              <a:rPr lang="en-US" dirty="0" smtClean="0"/>
              <a:t>VS </a:t>
            </a:r>
            <a:r>
              <a:rPr lang="ru-RU" dirty="0" smtClean="0"/>
              <a:t>дает возможность поменять горячие клавиши или назначить новые в меню </a:t>
            </a:r>
            <a:r>
              <a:rPr lang="en-US" dirty="0" smtClean="0"/>
              <a:t>Tools -&gt; Customize, </a:t>
            </a:r>
            <a:r>
              <a:rPr lang="ru-RU" dirty="0" smtClean="0"/>
              <a:t>кнопка</a:t>
            </a:r>
            <a:r>
              <a:rPr lang="en-US" dirty="0" smtClean="0"/>
              <a:t> Keyboard.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800" dirty="0" smtClean="0"/>
              <a:t>Безопасный </a:t>
            </a:r>
            <a:r>
              <a:rPr lang="ru-RU" sz="2800" dirty="0"/>
              <a:t>режим</a:t>
            </a:r>
            <a:r>
              <a:rPr lang="en-US" sz="2800" dirty="0"/>
              <a:t> (</a:t>
            </a:r>
            <a:r>
              <a:rPr lang="ru-RU" sz="2800" dirty="0"/>
              <a:t>отключает все расширения</a:t>
            </a:r>
            <a:r>
              <a:rPr lang="en-US" sz="2800" dirty="0" smtClean="0"/>
              <a:t>)</a:t>
            </a:r>
          </a:p>
          <a:p>
            <a:r>
              <a:rPr lang="en-US" dirty="0"/>
              <a:t>/</a:t>
            </a:r>
            <a:r>
              <a:rPr lang="en-US" dirty="0" err="1" smtClean="0"/>
              <a:t>rootsuffix</a:t>
            </a:r>
            <a:r>
              <a:rPr lang="en-US" dirty="0" smtClean="0"/>
              <a:t> &lt;</a:t>
            </a:r>
            <a:r>
              <a:rPr lang="ru-RU" dirty="0" smtClean="0"/>
              <a:t>и</a:t>
            </a:r>
            <a:r>
              <a:rPr lang="ru-RU" smtClean="0"/>
              <a:t>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Запуск </a:t>
            </a:r>
            <a:r>
              <a:rPr lang="en-US" sz="2800" dirty="0" smtClean="0"/>
              <a:t>VS </a:t>
            </a:r>
            <a:r>
              <a:rPr lang="ru-RU" sz="2800" dirty="0" smtClean="0"/>
              <a:t>с указанным профилем. Для выборочной установки расширений в разные профили используйте утилиту </a:t>
            </a:r>
            <a:r>
              <a:rPr lang="en-US" sz="2800" dirty="0" smtClean="0"/>
              <a:t>Root-VSIX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</a:t>
            </a:r>
            <a:r>
              <a:rPr lang="ru-RU" dirty="0" smtClean="0"/>
              <a:t>Цветная строка статуса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Строка статуса в </a:t>
            </a:r>
            <a:r>
              <a:rPr lang="en-US" dirty="0" smtClean="0"/>
              <a:t>Visual Studio </a:t>
            </a:r>
            <a:r>
              <a:rPr lang="ru-RU" dirty="0" smtClean="0"/>
              <a:t>меняет цвет в зависимости от режима: по умолчанию, разработка и отладка.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779431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1174</Words>
  <Application>Microsoft Office PowerPoint</Application>
  <PresentationFormat>On-screen Show (4:3)</PresentationFormat>
  <Paragraphs>164</Paragraphs>
  <Slides>37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PowerPoint Presentation</vt:lpstr>
      <vt:lpstr>Visual Studio и права администратора</vt:lpstr>
      <vt:lpstr>Аргументы командной строки для Visual Studio (Devenv.exe)</vt:lpstr>
      <vt:lpstr>[12] Цветная строка статуса</vt:lpstr>
      <vt:lpstr>[12] Quick Launch</vt:lpstr>
      <vt:lpstr>Окна со списками (find results, find symbol results, etc)</vt:lpstr>
      <vt:lpstr>«Плавающие» окна</vt:lpstr>
      <vt:lpstr>Редактор</vt:lpstr>
      <vt:lpstr>Редактор: Настройки</vt:lpstr>
      <vt:lpstr>Редактор</vt:lpstr>
      <vt:lpstr>Редактор: Virtual Space</vt:lpstr>
      <vt:lpstr>Редактор: Outlining Свернуть выделенный блок текста</vt:lpstr>
      <vt:lpstr>Редактор: Поиск текста</vt:lpstr>
      <vt:lpstr>Редактор: работа с блоками внутри скобок</vt:lpstr>
      <vt:lpstr>Редактор: удаление текста</vt:lpstr>
      <vt:lpstr>Редактор: комментарии</vt:lpstr>
      <vt:lpstr>Редактор: Колоночный режим</vt:lpstr>
      <vt:lpstr>Редактор: Работа со строками</vt:lpstr>
      <vt:lpstr>Редактор: Навигация по коду</vt:lpstr>
      <vt:lpstr>Редактор: Смарт-тег</vt:lpstr>
      <vt:lpstr>Редактор: IntelliSense</vt:lpstr>
      <vt:lpstr>Редактор: Навигация по коду</vt:lpstr>
      <vt:lpstr>Редактор: Code Snippets</vt:lpstr>
      <vt:lpstr>Code Snippets (C#)</vt:lpstr>
      <vt:lpstr>Код внутри Toolbox</vt:lpstr>
      <vt:lpstr>Окна: Bookmarks</vt:lpstr>
      <vt:lpstr>Окна: Task List</vt:lpstr>
      <vt:lpstr>Отладчик</vt:lpstr>
      <vt:lpstr>Отладчик: data tips</vt:lpstr>
      <vt:lpstr>[12] Отладчик: окно Parallel Watch</vt:lpstr>
      <vt:lpstr>Бесплатные расширения для VS</vt:lpstr>
      <vt:lpstr>Платные расширения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2015-10-08T19:48:39Z</dcterms:modified>
</cp:coreProperties>
</file>