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61" r:id="rId2"/>
    <p:sldId id="257" r:id="rId3"/>
    <p:sldId id="274" r:id="rId4"/>
    <p:sldId id="264" r:id="rId5"/>
    <p:sldId id="270" r:id="rId6"/>
    <p:sldId id="265" r:id="rId7"/>
    <p:sldId id="266" r:id="rId8"/>
    <p:sldId id="273" r:id="rId9"/>
    <p:sldId id="268" r:id="rId10"/>
    <p:sldId id="267" r:id="rId11"/>
    <p:sldId id="269" r:id="rId12"/>
    <p:sldId id="272" r:id="rId13"/>
    <p:sldId id="275" r:id="rId14"/>
    <p:sldId id="276" r:id="rId15"/>
    <p:sldId id="271" r:id="rId16"/>
    <p:sldId id="263" r:id="rId17"/>
    <p:sldId id="262" r:id="rId18"/>
    <p:sldId id="258" r:id="rId19"/>
    <p:sldId id="259" r:id="rId20"/>
    <p:sldId id="26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13.09.2014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28567" TargetMode="External"/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пропорционалньо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ETW</a:t>
            </a:r>
          </a:p>
          <a:p>
            <a:pPr lvl="1"/>
            <a:r>
              <a:rPr lang="en-US" dirty="0" err="1" smtClean="0"/>
              <a:t>PerfView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www.microsoft.com/en-us/download/details.aspx?id=28567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Благодаря своему сравнительно небольшому размеру значения переменных </a:t>
            </a:r>
            <a:r>
              <a:rPr lang="en-US" sz="3200" dirty="0" smtClean="0"/>
              <a:t>value </a:t>
            </a:r>
            <a:r>
              <a:rPr lang="ru-RU" sz="3200" dirty="0" smtClean="0"/>
              <a:t>типа могут храниться в стеке.</a:t>
            </a:r>
            <a:r>
              <a:rPr lang="en-US" sz="3200" dirty="0" smtClean="0"/>
              <a:t> </a:t>
            </a:r>
            <a:r>
              <a:rPr lang="ru-RU" sz="3200" dirty="0" smtClean="0"/>
              <a:t>При присваивании происходит копирование значения.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Поставить на паузу все потоки процесса</a:t>
            </a:r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911822" y="2066484"/>
            <a:ext cx="5180458" cy="698500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21051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64509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stCxn id="35" idx="2"/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2"/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>
            <a:stCxn id="44" idx="2"/>
            <a:endCxn id="45" idx="0"/>
          </p:cNvCxnSpPr>
          <p:nvPr/>
        </p:nvCxnSpPr>
        <p:spPr>
          <a:xfrm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510</Words>
  <Application>Microsoft Office PowerPoint</Application>
  <PresentationFormat>On-screen Show (4:3)</PresentationFormat>
  <Paragraphs>120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bel-hard-training</vt:lpstr>
      <vt:lpstr>PowerPoint Presentation</vt:lpstr>
      <vt:lpstr>Value-типы</vt:lpstr>
      <vt:lpstr>Ссылочные типы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Куча для больших объектов (Large Object Heap – LOH)</vt:lpstr>
      <vt:lpstr>Large Object Heap в .NET 4.5.1 и выше</vt:lpstr>
      <vt:lpstr>Конфигурация Debug и GC</vt:lpstr>
      <vt:lpstr>Эффективная работа с памятью</vt:lpstr>
      <vt:lpstr>Два способа сделать GC «счастливым»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2014-09-13T02:33:56Z</dcterms:modified>
</cp:coreProperties>
</file>