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7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278" r:id="rId26"/>
    <p:sldId id="268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69" r:id="rId35"/>
    <p:sldId id="270" r:id="rId36"/>
    <p:sldId id="271" r:id="rId37"/>
    <p:sldId id="272" r:id="rId38"/>
    <p:sldId id="300" r:id="rId39"/>
    <p:sldId id="273" r:id="rId40"/>
    <p:sldId id="274" r:id="rId41"/>
    <p:sldId id="276" r:id="rId42"/>
    <p:sldId id="277" r:id="rId43"/>
    <p:sldId id="292" r:id="rId44"/>
    <p:sldId id="281" r:id="rId45"/>
    <p:sldId id="30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50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при изменении создается новый экземпляр. 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</a:t>
            </a:r>
            <a:r>
              <a:rPr lang="ru-RU" dirty="0" smtClean="0">
                <a:solidFill>
                  <a:schemeClr val="bg1"/>
                </a:solidFill>
              </a:rPr>
              <a:t>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2863</Words>
  <Application>Microsoft Office PowerPoint</Application>
  <PresentationFormat>On-screen Show (4:3)</PresentationFormat>
  <Paragraphs>799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2014-05-19T21:04:03Z</dcterms:modified>
</cp:coreProperties>
</file>