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7" r:id="rId2"/>
    <p:sldId id="275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56760" y="2528900"/>
            <a:ext cx="363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Любой </a:t>
            </a:r>
            <a:r>
              <a:rPr lang="ru-RU" dirty="0">
                <a:solidFill>
                  <a:srgbClr val="FF0000"/>
                </a:solidFill>
              </a:rPr>
              <a:t>XML-элемент может содержать специальный атрибут xmlns, указывающий на пространство имён элемента. Назначение пространств имён – обеспечить семантическую уникальность элемента. Например:</a:t>
            </a:r>
          </a:p>
          <a:p>
            <a:r>
              <a:rPr lang="ru-RU" dirty="0">
                <a:solidFill>
                  <a:srgbClr val="FF0000"/>
                </a:solidFill>
              </a:rPr>
              <a:t>&lt;rootElement xmlns:st = "http://the_site.by"&gt;</a:t>
            </a:r>
          </a:p>
          <a:p>
            <a:r>
              <a:rPr lang="ru-RU" dirty="0">
                <a:solidFill>
                  <a:srgbClr val="FF0000"/>
                </a:solidFill>
              </a:rPr>
              <a:t>  &lt;st:ID&gt; 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W3C XML Schema Definition Language (XSD) 1.1 Part 1: </a:t>
            </a:r>
            <a:r>
              <a:rPr lang="en-US" dirty="0" smtClean="0">
                <a:hlinkClick r:id="rId2"/>
              </a:rPr>
              <a:t>Structures</a:t>
            </a:r>
            <a:endParaRPr lang="en-US" dirty="0" smtClean="0"/>
          </a:p>
          <a:p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42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661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bel-hard-training</vt:lpstr>
      <vt:lpstr>PowerPoint Presentation</vt:lpstr>
      <vt:lpstr>Литература</vt:lpstr>
      <vt:lpstr>PowerPoint Presentation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Правила разметки</vt:lpstr>
      <vt:lpstr>DTD</vt:lpstr>
      <vt:lpstr>XML Schema</vt:lpstr>
      <vt:lpstr>XPath</vt:lpstr>
      <vt:lpstr>XSLT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2012-08-21T16:42:59Z</dcterms:modified>
</cp:coreProperties>
</file>