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65" r:id="rId9"/>
    <p:sldId id="272" r:id="rId10"/>
    <p:sldId id="267" r:id="rId11"/>
    <p:sldId id="261" r:id="rId12"/>
    <p:sldId id="274" r:id="rId13"/>
    <p:sldId id="275" r:id="rId14"/>
    <p:sldId id="268" r:id="rId15"/>
    <p:sldId id="273" r:id="rId16"/>
    <p:sldId id="260" r:id="rId17"/>
    <p:sldId id="264" r:id="rId18"/>
    <p:sldId id="262" r:id="rId19"/>
    <p:sldId id="26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First(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FirstOrDefault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FirstOrDefault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Single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Single(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SingleOrDefault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current=start; ; current += step)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yield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методы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AppendLine</a:t>
            </a:r>
            <a:r>
              <a:rPr lang="en-US" dirty="0" smtClean="0"/>
              <a:t>() – </a:t>
            </a:r>
            <a:r>
              <a:rPr lang="ru-RU" dirty="0" smtClean="0"/>
              <a:t>добавляет перевод строки</a:t>
            </a:r>
            <a:endParaRPr lang="en-US" dirty="0" smtClean="0"/>
          </a:p>
          <a:p>
            <a:r>
              <a:rPr lang="en-US" dirty="0" err="1" smtClean="0"/>
              <a:t>AppendLine</a:t>
            </a:r>
            <a:r>
              <a:rPr lang="en-US" dirty="0" smtClean="0"/>
              <a:t>(string)</a:t>
            </a:r>
            <a:r>
              <a:rPr lang="ru-RU" dirty="0" smtClean="0"/>
              <a:t> – добавляет строку и перевод строки</a:t>
            </a:r>
            <a:endParaRPr lang="en-US" dirty="0" smtClean="0"/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</a:t>
            </a:r>
            <a:r>
              <a:rPr lang="ru-RU" smtClean="0"/>
              <a:t>строки.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792</Words>
  <Application>Microsoft Office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Enumerable: Any() и All()</vt:lpstr>
      <vt:lpstr>Enumerable: First() и Single()</vt:lpstr>
      <vt:lpstr>Enumerable. ToXXX() методы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2013-10-30T13:35:24Z</dcterms:modified>
</cp:coreProperties>
</file>