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7" r:id="rId4"/>
    <p:sldId id="281" r:id="rId5"/>
    <p:sldId id="292" r:id="rId6"/>
    <p:sldId id="280" r:id="rId7"/>
    <p:sldId id="283" r:id="rId8"/>
    <p:sldId id="290" r:id="rId9"/>
    <p:sldId id="291" r:id="rId10"/>
    <p:sldId id="289" r:id="rId11"/>
    <p:sldId id="282" r:id="rId12"/>
    <p:sldId id="286" r:id="rId13"/>
    <p:sldId id="287" r:id="rId14"/>
    <p:sldId id="288" r:id="rId15"/>
    <p:sldId id="284" r:id="rId16"/>
    <p:sldId id="285" r:id="rId17"/>
    <p:sldId id="293" r:id="rId18"/>
    <p:sldId id="29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библиотеки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FastColoredTextBox</a:t>
            </a:r>
            <a:r>
              <a:rPr lang="ru-RU" dirty="0" smtClean="0"/>
              <a:t>: </a:t>
            </a:r>
            <a:r>
              <a:rPr lang="en-US" dirty="0" smtClean="0"/>
              <a:t>textbox </a:t>
            </a:r>
            <a:r>
              <a:rPr lang="ru-RU" dirty="0" smtClean="0"/>
              <a:t>с подсветкой синтаксиса</a:t>
            </a:r>
            <a:br>
              <a:rPr lang="ru-RU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www.nuget.org/packages/FCTB/</a:t>
            </a:r>
            <a:endParaRPr lang="ru-RU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координат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369</Words>
  <Application>Microsoft Office PowerPoint</Application>
  <PresentationFormat>On-screen Show (4:3)</PresentationFormat>
  <Paragraphs>86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Document Outline</vt:lpstr>
      <vt:lpstr>Имена событий</vt:lpstr>
      <vt:lpstr>Метод InitializeComponent</vt:lpstr>
      <vt:lpstr>Окно «Properties»</vt:lpstr>
      <vt:lpstr>Префиксы имен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Полезные библиотеки</vt:lpstr>
      <vt:lpstr>Элементы управления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2016-05-10T09:39:00Z</dcterms:modified>
</cp:coreProperties>
</file>