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26.08.2012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26.08.2012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26.08.2012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ru-RU" sz="2400" dirty="0">
                <a:solidFill>
                  <a:schemeClr val="bg1"/>
                </a:solidFill>
              </a:rPr>
              <a:t>8</a:t>
            </a:r>
            <a:r>
              <a:rPr lang="ru-RU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Language Integrated Query (LINQ)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001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9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to </a:t>
            </a:r>
            <a:r>
              <a:rPr lang="en-US" dirty="0" smtClean="0"/>
              <a:t>Objects</a:t>
            </a:r>
          </a:p>
          <a:p>
            <a:r>
              <a:rPr lang="en-US" dirty="0"/>
              <a:t>LINQ to </a:t>
            </a:r>
            <a:r>
              <a:rPr lang="en-US" dirty="0" smtClean="0"/>
              <a:t>XML</a:t>
            </a:r>
          </a:p>
          <a:p>
            <a:r>
              <a:rPr lang="en-US" dirty="0"/>
              <a:t>LINQ to </a:t>
            </a:r>
            <a:r>
              <a:rPr lang="en-US" dirty="0" err="1" smtClean="0"/>
              <a:t>DataSet</a:t>
            </a:r>
            <a:endParaRPr lang="en-US" dirty="0" smtClean="0"/>
          </a:p>
          <a:p>
            <a:r>
              <a:rPr lang="en-US" dirty="0"/>
              <a:t>LINQ to </a:t>
            </a:r>
            <a:r>
              <a:rPr lang="en-US" dirty="0" smtClean="0"/>
              <a:t>SQL</a:t>
            </a:r>
          </a:p>
          <a:p>
            <a:r>
              <a:rPr lang="en-US" dirty="0"/>
              <a:t>LINQ to </a:t>
            </a:r>
            <a:r>
              <a:rPr lang="en-US" dirty="0" smtClean="0"/>
              <a:t>Entities</a:t>
            </a:r>
          </a:p>
          <a:p>
            <a:r>
              <a:rPr lang="en-US" dirty="0"/>
              <a:t>Parallel LINQ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3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675"/>
            <a:ext cx="7010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39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bel-hard-training</vt:lpstr>
      <vt:lpstr>PowerPoint Presentation</vt:lpstr>
      <vt:lpstr>Литература</vt:lpstr>
      <vt:lpstr>PowerPoint Presentation</vt:lpstr>
      <vt:lpstr>Виды LINQ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 (LINQ)</dc:title>
  <dc:creator/>
  <cp:lastModifiedBy/>
  <cp:revision>1</cp:revision>
  <dcterms:created xsi:type="dcterms:W3CDTF">2012-08-26T16:30:38Z</dcterms:created>
  <dcterms:modified xsi:type="dcterms:W3CDTF">2012-08-26T17:00:33Z</dcterms:modified>
</cp:coreProperties>
</file>