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90" r:id="rId4"/>
    <p:sldId id="258" r:id="rId5"/>
    <p:sldId id="284" r:id="rId6"/>
    <p:sldId id="259" r:id="rId7"/>
    <p:sldId id="260" r:id="rId8"/>
    <p:sldId id="285" r:id="rId9"/>
    <p:sldId id="286" r:id="rId10"/>
    <p:sldId id="261" r:id="rId11"/>
    <p:sldId id="291" r:id="rId12"/>
    <p:sldId id="262" r:id="rId13"/>
    <p:sldId id="263" r:id="rId14"/>
    <p:sldId id="264" r:id="rId15"/>
    <p:sldId id="265" r:id="rId16"/>
    <p:sldId id="282" r:id="rId17"/>
    <p:sldId id="266" r:id="rId18"/>
    <p:sldId id="279" r:id="rId19"/>
    <p:sldId id="280" r:id="rId20"/>
    <p:sldId id="287" r:id="rId21"/>
    <p:sldId id="267" r:id="rId22"/>
    <p:sldId id="283" r:id="rId23"/>
    <p:sldId id="278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92" r:id="rId35"/>
    <p:sldId id="281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sdn.ru/" TargetMode="External"/><Relationship Id="rId3" Type="http://schemas.openxmlformats.org/officeDocument/2006/relationships/hyperlink" Target="http://msdn.microsoft.com/ru-ru/" TargetMode="External"/><Relationship Id="rId7" Type="http://schemas.openxmlformats.org/officeDocument/2006/relationships/hyperlink" Target="http://www.techdays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channel9.msdn.com/" TargetMode="External"/><Relationship Id="rId10" Type="http://schemas.openxmlformats.org/officeDocument/2006/relationships/hyperlink" Target="http://stackoverflow.com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www.sql.ru/foru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73640"/>
              </p:ext>
            </p:extLst>
          </p:nvPr>
        </p:nvGraphicFramePr>
        <p:xfrm>
          <a:off x="1524000" y="25019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448816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Microsoft Developer Network</a:t>
            </a:r>
            <a:r>
              <a:rPr lang="ru-RU" dirty="0" smtClean="0">
                <a:solidFill>
                  <a:schemeClr val="bg1"/>
                </a:solidFill>
              </a:rPr>
              <a:t> -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msdn.microsoft.com/ru-ru/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www.asp.net/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5"/>
              </a:rPr>
              <a:t>channel9.msdn.com/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Wonders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>
                <a:solidFill>
                  <a:schemeClr val="bg1"/>
                </a:solidFill>
                <a:hlinkClick r:id="rId7"/>
              </a:rPr>
              <a:t>http://www.techdays.ru</a:t>
            </a:r>
            <a:r>
              <a:rPr lang="en-US" smtClean="0">
                <a:solidFill>
                  <a:schemeClr val="bg1"/>
                </a:solidFill>
                <a:hlinkClick r:id="rId7"/>
              </a:rPr>
              <a:t>/</a:t>
            </a:r>
            <a:endParaRPr lang="en-US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[RUS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[RUS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1728</Words>
  <Application>Microsoft Office PowerPoint</Application>
  <PresentationFormat>On-screen Show (4:3)</PresentationFormat>
  <Paragraphs>595</Paragraphs>
  <Slides>35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2012-12-06T14:55:55Z</dcterms:modified>
</cp:coreProperties>
</file>