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9250" y="2528900"/>
            <a:ext cx="510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ru-RU" sz="2400" dirty="0">
                <a:solidFill>
                  <a:schemeClr val="bg1"/>
                </a:solidFill>
              </a:rPr>
              <a:t>. Средства ввода/вывода.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1665</Words>
  <Application>Microsoft Office PowerPoint</Application>
  <PresentationFormat>On-screen Show (4:3)</PresentationFormat>
  <Paragraphs>376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22</cp:revision>
  <dcterms:created xsi:type="dcterms:W3CDTF">2012-08-15T13:44:54Z</dcterms:created>
  <dcterms:modified xsi:type="dcterms:W3CDTF">2012-08-17T11:22:14Z</dcterms:modified>
</cp:coreProperties>
</file>