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7" r:id="rId4"/>
    <p:sldId id="258" r:id="rId5"/>
    <p:sldId id="260" r:id="rId6"/>
    <p:sldId id="259" r:id="rId7"/>
    <p:sldId id="265" r:id="rId8"/>
    <p:sldId id="266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12644" autoAdjust="0"/>
    <p:restoredTop sz="86323" autoAdjust="0"/>
  </p:normalViewPr>
  <p:slideViewPr>
    <p:cSldViewPr>
      <p:cViewPr varScale="1">
        <p:scale>
          <a:sx n="79" d="100"/>
          <a:sy n="79" d="100"/>
        </p:scale>
        <p:origin x="2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Обобщенные</a:t>
            </a:r>
            <a:r>
              <a:rPr lang="en-US" sz="2400" dirty="0" smtClean="0">
                <a:solidFill>
                  <a:schemeClr val="bg1"/>
                </a:solidFill>
              </a:rPr>
              <a:t> (generic)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методы и типы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System.Collections.Generic.*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Парадигма </a:t>
            </a:r>
            <a:r>
              <a:rPr lang="ru-RU" sz="2800" dirty="0"/>
              <a:t>программирования, заключающаяся в таком описании данных и алгоритмов, которое можно применять к различным типам данных, не меняя само это описание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Поддерживается начиная с </a:t>
            </a:r>
            <a:r>
              <a:rPr lang="en-US" sz="2800" dirty="0" smtClean="0"/>
              <a:t>.NET 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реализация типа, алгоритма для разных типов</a:t>
            </a:r>
          </a:p>
          <a:p>
            <a:r>
              <a:rPr lang="ru-RU" dirty="0" smtClean="0"/>
              <a:t>Более высокая скорость работы для значимых типов по сравнению с использованием </a:t>
            </a:r>
            <a:r>
              <a:rPr lang="en-US" dirty="0" smtClean="0"/>
              <a:t>object</a:t>
            </a:r>
          </a:p>
          <a:p>
            <a:r>
              <a:rPr lang="ru-RU" dirty="0" err="1" smtClean="0"/>
              <a:t>Типо-безопасноть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zzz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Структуры</a:t>
            </a:r>
          </a:p>
          <a:p>
            <a:r>
              <a:rPr lang="ru-RU" dirty="0" smtClean="0"/>
              <a:t>Делегаты</a:t>
            </a:r>
          </a:p>
          <a:p>
            <a:r>
              <a:rPr lang="ru-RU" dirty="0" smtClean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(</a:t>
            </a:r>
            <a:r>
              <a:rPr lang="en-US" dirty="0" smtClean="0"/>
              <a:t>constraints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Базовый класс</a:t>
            </a:r>
          </a:p>
          <a:p>
            <a:pPr lvl="1"/>
            <a:r>
              <a:rPr lang="en-US" dirty="0" smtClean="0"/>
              <a:t>class Demo&lt;T&gt; where T : </a:t>
            </a:r>
            <a:r>
              <a:rPr lang="en-US" dirty="0" err="1" smtClean="0"/>
              <a:t>BaseClass</a:t>
            </a:r>
            <a:r>
              <a:rPr lang="en-US" dirty="0" smtClean="0"/>
              <a:t> { … }</a:t>
            </a:r>
            <a:endParaRPr lang="ru-RU" dirty="0" smtClean="0"/>
          </a:p>
          <a:p>
            <a:r>
              <a:rPr lang="ru-RU" dirty="0" smtClean="0"/>
              <a:t>Интерфейс(ы)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ISmth</a:t>
            </a:r>
            <a:r>
              <a:rPr lang="en-US" dirty="0" smtClean="0"/>
              <a:t> </a:t>
            </a:r>
            <a:r>
              <a:rPr lang="en-US" dirty="0"/>
              <a:t>{ … 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ISmth1, ISmth2 </a:t>
            </a:r>
            <a:r>
              <a:rPr lang="en-US" dirty="0"/>
              <a:t>{ … }</a:t>
            </a:r>
            <a:endParaRPr lang="ru-RU" dirty="0" smtClean="0"/>
          </a:p>
          <a:p>
            <a:r>
              <a:rPr lang="ru-RU" dirty="0" smtClean="0"/>
              <a:t>Ссылочный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class</a:t>
            </a:r>
            <a:endParaRPr lang="ru-RU" dirty="0" smtClean="0"/>
          </a:p>
          <a:p>
            <a:r>
              <a:rPr lang="ru-RU" dirty="0" smtClean="0"/>
              <a:t>Значимый тип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Конструктор без аргументов</a:t>
            </a:r>
            <a:endParaRPr lang="en-US" dirty="0" smtClean="0"/>
          </a:p>
          <a:p>
            <a:pPr lvl="1"/>
            <a:r>
              <a:rPr lang="en-US" dirty="0"/>
              <a:t>class Demo&lt;T&gt; where T : </a:t>
            </a:r>
            <a:r>
              <a:rPr lang="en-US" dirty="0" smtClean="0"/>
              <a:t>new()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Test&lt;T,U&gt;</a:t>
            </a:r>
            <a:br>
              <a:rPr lang="en-US" dirty="0" smtClean="0"/>
            </a:br>
            <a:r>
              <a:rPr lang="en-US" dirty="0" smtClean="0"/>
              <a:t>     where T :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where U : new()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Тип-параметры без ограничений (</a:t>
            </a:r>
            <a:r>
              <a:rPr lang="en-US" dirty="0" smtClean="0"/>
              <a:t>unbounded type parameters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сравнивать с помощью ==, != т.к. нет гарантии что тип их поддерживает</a:t>
            </a:r>
          </a:p>
          <a:p>
            <a:r>
              <a:rPr lang="ru-RU" dirty="0" smtClean="0"/>
              <a:t>Можно приводить к типу </a:t>
            </a:r>
            <a:r>
              <a:rPr lang="en-US" dirty="0" smtClean="0"/>
              <a:t>object</a:t>
            </a:r>
            <a:r>
              <a:rPr lang="ru-RU" dirty="0" smtClean="0"/>
              <a:t> или выполнять явное приведение к интерфейсу</a:t>
            </a:r>
          </a:p>
          <a:p>
            <a:r>
              <a:rPr lang="ru-RU" dirty="0" smtClean="0"/>
              <a:t>Можно сравнивать с </a:t>
            </a:r>
            <a:r>
              <a:rPr lang="en-US" dirty="0" smtClean="0"/>
              <a:t>null. </a:t>
            </a:r>
            <a:r>
              <a:rPr lang="ru-RU" dirty="0" smtClean="0"/>
              <a:t>Если тип аргумент является значимым, то условие всегда возвращает </a:t>
            </a:r>
            <a:r>
              <a:rPr lang="en-US" dirty="0" smtClean="0"/>
              <a:t>false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214</Words>
  <Application>Microsoft Office PowerPoint</Application>
  <PresentationFormat>On-screen Show (4:3)</PresentationFormat>
  <Paragraphs>42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Обобщенные методы</vt:lpstr>
      <vt:lpstr>Обобщенные типы</vt:lpstr>
      <vt:lpstr>Ограничения (constraints)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Стандартные обобщенные типы</vt:lpstr>
      <vt:lpstr>Ковариантность и контрвариантность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2017-02-19T05:06:09Z</dcterms:modified>
</cp:coreProperties>
</file>