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9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325" r:id="rId54"/>
    <p:sldId id="277" r:id="rId55"/>
    <p:sldId id="292" r:id="rId56"/>
    <p:sldId id="281" r:id="rId57"/>
    <p:sldId id="30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25.11.2015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25.11.2015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25.11.2015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25.11.2015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7257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Входид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ru-RU" dirty="0" smtClean="0">
                <a:solidFill>
                  <a:prstClr val="white"/>
                </a:solidFill>
              </a:rPr>
              <a:t>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4037</Words>
  <Application>Microsoft Office PowerPoint</Application>
  <PresentationFormat>On-screen Show (4:3)</PresentationFormat>
  <Paragraphs>1007</Paragraphs>
  <Slides>54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2015-11-26T05:23:13Z</dcterms:modified>
</cp:coreProperties>
</file>