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258" r:id="rId5"/>
    <p:sldId id="275" r:id="rId6"/>
    <p:sldId id="268" r:id="rId7"/>
    <p:sldId id="278" r:id="rId8"/>
    <p:sldId id="279" r:id="rId9"/>
    <p:sldId id="259" r:id="rId10"/>
    <p:sldId id="270" r:id="rId11"/>
    <p:sldId id="269" r:id="rId12"/>
    <p:sldId id="276" r:id="rId13"/>
    <p:sldId id="277" r:id="rId14"/>
    <p:sldId id="281" r:id="rId15"/>
    <p:sldId id="282" r:id="rId16"/>
    <p:sldId id="285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86" r:id="rId25"/>
    <p:sldId id="267" r:id="rId26"/>
    <p:sldId id="271" r:id="rId27"/>
    <p:sldId id="280" r:id="rId28"/>
    <p:sldId id="272" r:id="rId29"/>
    <p:sldId id="27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11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cmd.r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smtClean="0"/>
              <a:t>binary,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Строковые типы данных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char(n) </a:t>
            </a:r>
            <a:r>
              <a:rPr lang="ru-RU" dirty="0" smtClean="0"/>
              <a:t>- фиксированная длина, дополняется пробелами справа. Не больше чем 8000 символов.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(n)</a:t>
            </a:r>
            <a:r>
              <a:rPr lang="ru-RU" dirty="0" smtClean="0"/>
              <a:t> – переменная длина. </a:t>
            </a:r>
            <a:r>
              <a:rPr lang="ru-RU" dirty="0"/>
              <a:t>Не больше чем </a:t>
            </a:r>
            <a:r>
              <a:rPr lang="ru-RU" dirty="0" smtClean="0"/>
              <a:t>8000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smtClean="0"/>
              <a:t>text</a:t>
            </a:r>
            <a:r>
              <a:rPr lang="ru-RU" dirty="0" smtClean="0"/>
              <a:t> – 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1</a:t>
            </a:r>
            <a:r>
              <a:rPr lang="en-US" dirty="0" smtClean="0"/>
              <a:t>-1</a:t>
            </a:r>
            <a:r>
              <a:rPr lang="ru-RU" dirty="0"/>
              <a:t> символов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Юникод строки</a:t>
            </a:r>
          </a:p>
          <a:p>
            <a:pPr lvl="1"/>
            <a:r>
              <a:rPr lang="en-US" dirty="0" err="1" smtClean="0"/>
              <a:t>nchar</a:t>
            </a:r>
            <a:r>
              <a:rPr lang="en-US" dirty="0" smtClean="0"/>
              <a:t>(n)</a:t>
            </a:r>
            <a:r>
              <a:rPr lang="en-US" dirty="0"/>
              <a:t> </a:t>
            </a:r>
            <a:r>
              <a:rPr lang="ru-RU" dirty="0"/>
              <a:t>- фиксированная длина, дополняется пробелами справа. Не больше чем </a:t>
            </a:r>
            <a:r>
              <a:rPr lang="ru-RU" dirty="0" smtClean="0"/>
              <a:t>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(n)</a:t>
            </a:r>
            <a:r>
              <a:rPr lang="ru-RU" dirty="0" smtClean="0"/>
              <a:t> - </a:t>
            </a:r>
            <a:r>
              <a:rPr lang="ru-RU" dirty="0"/>
              <a:t>переменная длина. </a:t>
            </a:r>
            <a:r>
              <a:rPr lang="ru-RU" dirty="0" smtClean="0"/>
              <a:t>Не больше чем 4000 символов.</a:t>
            </a:r>
            <a:endParaRPr lang="en-US" dirty="0" smtClean="0"/>
          </a:p>
          <a:p>
            <a:pPr lvl="1"/>
            <a:r>
              <a:rPr lang="en-US" dirty="0" err="1" smtClean="0"/>
              <a:t>nvarchar</a:t>
            </a:r>
            <a:r>
              <a:rPr lang="en-US" dirty="0" smtClean="0"/>
              <a:t>(max) </a:t>
            </a:r>
            <a:r>
              <a:rPr lang="ru-RU" dirty="0" smtClean="0"/>
              <a:t>или </a:t>
            </a:r>
            <a:r>
              <a:rPr lang="en-US" dirty="0" err="1" smtClean="0"/>
              <a:t>ntext</a:t>
            </a:r>
            <a:r>
              <a:rPr lang="ru-RU" dirty="0" smtClean="0"/>
              <a:t> - </a:t>
            </a:r>
            <a:r>
              <a:rPr lang="ru-RU" dirty="0"/>
              <a:t>переменная длина. До 2</a:t>
            </a:r>
            <a:r>
              <a:rPr lang="en-US" dirty="0" smtClean="0"/>
              <a:t>^3</a:t>
            </a:r>
            <a:r>
              <a:rPr lang="ru-RU" dirty="0" smtClean="0"/>
              <a:t>0</a:t>
            </a:r>
            <a:r>
              <a:rPr lang="en-US" dirty="0" smtClean="0"/>
              <a:t>-1 </a:t>
            </a:r>
            <a:r>
              <a:rPr lang="ru-RU" dirty="0" smtClean="0"/>
              <a:t>символов.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 smtClean="0"/>
              <a:t>Многотабличные </a:t>
            </a:r>
            <a:r>
              <a:rPr lang="be-BY" sz="2400" b="1" dirty="0"/>
              <a:t>запросы.</a:t>
            </a:r>
          </a:p>
        </p:txBody>
      </p:sp>
      <p:pic>
        <p:nvPicPr>
          <p:cNvPr id="1028" name="Picture 4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" y="681261"/>
            <a:ext cx="736092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Хранимая процедура это функция на языке </a:t>
            </a:r>
            <a:r>
              <a:rPr lang="en-US" dirty="0" smtClean="0"/>
              <a:t>SQL. </a:t>
            </a:r>
            <a:r>
              <a:rPr lang="ru-RU" dirty="0" smtClean="0"/>
              <a:t>У процедуры могут быть параметры. Для создания процедуры используется команда </a:t>
            </a:r>
            <a:r>
              <a:rPr lang="en-US" dirty="0" smtClean="0"/>
              <a:t>CREATE PROC, </a:t>
            </a:r>
            <a:r>
              <a:rPr lang="ru-RU" dirty="0" smtClean="0"/>
              <a:t>для изменения </a:t>
            </a:r>
            <a:r>
              <a:rPr lang="en-US" dirty="0" smtClean="0"/>
              <a:t>ALTER PROC </a:t>
            </a:r>
            <a:r>
              <a:rPr lang="ru-RU" dirty="0" smtClean="0"/>
              <a:t>и </a:t>
            </a:r>
            <a:r>
              <a:rPr lang="en-US" dirty="0" smtClean="0"/>
              <a:t>DROP PROC </a:t>
            </a:r>
            <a:r>
              <a:rPr lang="ru-RU" dirty="0" smtClean="0"/>
              <a:t>для удаления.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www.sqlcmd.ru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блог на русском языке о работе и администрировании </a:t>
            </a: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mtClean="0">
                <a:solidFill>
                  <a:schemeClr val="bg1"/>
                </a:solidFill>
              </a:rPr>
              <a:t>Server.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 </a:t>
            </a:r>
            <a:r>
              <a:rPr lang="en-US" sz="1900" dirty="0" smtClean="0"/>
              <a:t>($$$)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r>
              <a:rPr lang="en-US" sz="1900" dirty="0"/>
              <a:t>($$$)</a:t>
            </a:r>
            <a:endParaRPr lang="en-US" sz="1900" dirty="0" smtClean="0"/>
          </a:p>
          <a:p>
            <a:pPr lvl="1"/>
            <a:r>
              <a:rPr lang="en-US" dirty="0"/>
              <a:t>Standard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/>
              <a:t>Web </a:t>
            </a:r>
            <a:r>
              <a:rPr lang="en-US" sz="1900" dirty="0" smtClean="0"/>
              <a:t>($$)</a:t>
            </a:r>
          </a:p>
          <a:p>
            <a:pPr lvl="1"/>
            <a:r>
              <a:rPr lang="en-US" dirty="0" smtClean="0"/>
              <a:t>Developer (</a:t>
            </a:r>
            <a:r>
              <a:rPr lang="ru-RU" dirty="0" smtClean="0"/>
              <a:t>бесплатная для подписчиков </a:t>
            </a:r>
            <a:r>
              <a:rPr lang="en-US" dirty="0" smtClean="0"/>
              <a:t>MSDN)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Express (</a:t>
            </a:r>
            <a:r>
              <a:rPr lang="ru-RU" dirty="0" smtClean="0">
                <a:solidFill>
                  <a:srgbClr val="FFFF00"/>
                </a:solidFill>
              </a:rPr>
              <a:t>бесплатная). Устанавливается вместе с </a:t>
            </a:r>
            <a:r>
              <a:rPr lang="en-US" dirty="0" smtClean="0">
                <a:solidFill>
                  <a:srgbClr val="FFFF00"/>
                </a:solidFill>
              </a:rPr>
              <a:t>Visual Studio.</a:t>
            </a:r>
          </a:p>
          <a:p>
            <a:pPr lvl="1"/>
            <a:r>
              <a:rPr lang="en-US" dirty="0" smtClean="0"/>
              <a:t>Compact (</a:t>
            </a:r>
            <a:r>
              <a:rPr lang="ru-RU" dirty="0" smtClean="0"/>
              <a:t>бесплатная, свободно распространяемая)</a:t>
            </a:r>
            <a:endParaRPr lang="en-US" dirty="0" smtClean="0"/>
          </a:p>
          <a:p>
            <a:pPr lvl="1"/>
            <a:r>
              <a:rPr lang="en-US" dirty="0" err="1" smtClean="0"/>
              <a:t>LocalDB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бесплатная, свободно распространяемая)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1551</Words>
  <Application>Microsoft Office PowerPoint</Application>
  <PresentationFormat>On-screen Show (4:3)</PresentationFormat>
  <Paragraphs>318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Материалы для обучения</vt:lpstr>
      <vt:lpstr>Ссылки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Строковые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2014-04-24T01:47:39Z</dcterms:modified>
</cp:coreProperties>
</file>