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4"/>
  </p:notesMasterIdLst>
  <p:sldIdLst>
    <p:sldId id="257" r:id="rId3"/>
    <p:sldId id="291" r:id="rId4"/>
    <p:sldId id="293" r:id="rId5"/>
    <p:sldId id="305" r:id="rId6"/>
    <p:sldId id="294" r:id="rId7"/>
    <p:sldId id="295" r:id="rId8"/>
    <p:sldId id="297" r:id="rId9"/>
    <p:sldId id="296" r:id="rId10"/>
    <p:sldId id="298" r:id="rId11"/>
    <p:sldId id="301" r:id="rId12"/>
    <p:sldId id="302" r:id="rId13"/>
    <p:sldId id="309" r:id="rId14"/>
    <p:sldId id="303" r:id="rId15"/>
    <p:sldId id="304" r:id="rId16"/>
    <p:sldId id="275" r:id="rId17"/>
    <p:sldId id="307" r:id="rId18"/>
    <p:sldId id="308" r:id="rId19"/>
    <p:sldId id="273" r:id="rId20"/>
    <p:sldId id="274" r:id="rId21"/>
    <p:sldId id="276" r:id="rId22"/>
    <p:sldId id="277" r:id="rId23"/>
    <p:sldId id="280" r:id="rId24"/>
    <p:sldId id="278" r:id="rId25"/>
    <p:sldId id="279" r:id="rId26"/>
    <p:sldId id="290" r:id="rId27"/>
    <p:sldId id="281" r:id="rId28"/>
    <p:sldId id="282" r:id="rId29"/>
    <p:sldId id="292" r:id="rId30"/>
    <p:sldId id="284" r:id="rId31"/>
    <p:sldId id="262" r:id="rId32"/>
    <p:sldId id="261" r:id="rId33"/>
    <p:sldId id="300" r:id="rId34"/>
    <p:sldId id="306" r:id="rId35"/>
    <p:sldId id="310" r:id="rId36"/>
    <p:sldId id="312" r:id="rId37"/>
    <p:sldId id="311" r:id="rId38"/>
    <p:sldId id="299" r:id="rId39"/>
    <p:sldId id="263" r:id="rId40"/>
    <p:sldId id="264" r:id="rId41"/>
    <p:sldId id="265" r:id="rId42"/>
    <p:sldId id="271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16.08.2014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92500" lnSpcReduction="2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</a:t>
            </a:r>
            <a:r>
              <a:rPr lang="ru-RU" smtClean="0"/>
              <a:t>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4+)</a:t>
            </a:r>
          </a:p>
          <a:p>
            <a:r>
              <a:rPr lang="ru-RU" dirty="0" smtClean="0"/>
              <a:t>Добавление сборки в </a:t>
            </a:r>
            <a:r>
              <a:rPr lang="en-US" smtClean="0"/>
              <a:t>GAC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2302</Words>
  <Application>Microsoft Office PowerPoint</Application>
  <PresentationFormat>On-screen Show (4:3)</PresentationFormat>
  <Paragraphs>473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Глобальный кеш сборок Global Assembly Cache (GAC)</vt:lpstr>
      <vt:lpstr>PowerPoint Presentation</vt:lpstr>
      <vt:lpstr>PowerPoint Presentation</vt:lpstr>
      <vt:lpstr>Portable Class Library</vt:lpstr>
      <vt:lpstr>CLS совместимые сборки</vt:lpstr>
      <vt:lpstr>Добавление ссылок с помощью NuGet</vt:lpstr>
      <vt:lpstr>Package Manager Console</vt:lpstr>
      <vt:lpstr>Утилиты для NuGet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2014-08-16T19:16:49Z</dcterms:modified>
</cp:coreProperties>
</file>