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318" r:id="rId7"/>
    <p:sldId id="273" r:id="rId8"/>
    <p:sldId id="274" r:id="rId9"/>
    <p:sldId id="319" r:id="rId10"/>
    <p:sldId id="292" r:id="rId11"/>
    <p:sldId id="282" r:id="rId12"/>
    <p:sldId id="284" r:id="rId13"/>
    <p:sldId id="285" r:id="rId14"/>
    <p:sldId id="307" r:id="rId15"/>
    <p:sldId id="286" r:id="rId16"/>
    <p:sldId id="293" r:id="rId17"/>
    <p:sldId id="308" r:id="rId18"/>
    <p:sldId id="260" r:id="rId19"/>
    <p:sldId id="305" r:id="rId20"/>
    <p:sldId id="306" r:id="rId21"/>
    <p:sldId id="261" r:id="rId22"/>
    <p:sldId id="294" r:id="rId23"/>
    <p:sldId id="262" r:id="rId24"/>
    <p:sldId id="283" r:id="rId25"/>
    <p:sldId id="309" r:id="rId26"/>
    <p:sldId id="310" r:id="rId27"/>
    <p:sldId id="311" r:id="rId28"/>
    <p:sldId id="313" r:id="rId29"/>
    <p:sldId id="263" r:id="rId30"/>
    <p:sldId id="299" r:id="rId31"/>
    <p:sldId id="300" r:id="rId32"/>
    <p:sldId id="301" r:id="rId33"/>
    <p:sldId id="312" r:id="rId34"/>
    <p:sldId id="295" r:id="rId35"/>
    <p:sldId id="296" r:id="rId36"/>
    <p:sldId id="314" r:id="rId37"/>
    <p:sldId id="315" r:id="rId38"/>
    <p:sldId id="275" r:id="rId39"/>
    <p:sldId id="264" r:id="rId40"/>
    <p:sldId id="316" r:id="rId41"/>
    <p:sldId id="288" r:id="rId42"/>
    <p:sldId id="289" r:id="rId43"/>
    <p:sldId id="265" r:id="rId44"/>
    <p:sldId id="291" r:id="rId45"/>
    <p:sldId id="302" r:id="rId46"/>
    <p:sldId id="266" r:id="rId47"/>
    <p:sldId id="267" r:id="rId48"/>
    <p:sldId id="268" r:id="rId49"/>
    <p:sldId id="287" r:id="rId50"/>
    <p:sldId id="317" r:id="rId51"/>
    <p:sldId id="278" r:id="rId52"/>
    <p:sldId id="298" r:id="rId53"/>
    <p:sldId id="297" r:id="rId54"/>
    <p:sldId id="303" r:id="rId55"/>
    <p:sldId id="271" r:id="rId56"/>
    <p:sldId id="30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11/22/2014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11/22/2014</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Буфер – массив байтов</a:t>
            </a:r>
            <a:r>
              <a:rPr lang="en-US" dirty="0" smtClean="0"/>
              <a:t>: byte[]</a:t>
            </a:r>
          </a:p>
          <a:p>
            <a:r>
              <a:rPr lang="ru-RU" dirty="0" smtClean="0"/>
              <a:t>Абсолютный путь – путь начинающийся с корня диска. Например</a:t>
            </a:r>
            <a:r>
              <a:rPr lang="en-US" dirty="0"/>
              <a:t>, C:\Windows\Microsoft.NET</a:t>
            </a:r>
            <a:endParaRPr lang="ru-RU" dirty="0" smtClean="0"/>
          </a:p>
          <a:p>
            <a:r>
              <a:rPr lang="ru-RU" dirty="0" smtClean="0"/>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p>
          <a:p>
            <a:r>
              <a:rPr lang="en-US" dirty="0" smtClean="0"/>
              <a:t>UNC </a:t>
            </a:r>
            <a:r>
              <a:rPr lang="ru-RU" dirty="0" smtClean="0"/>
              <a:t>путь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505327" y="303039"/>
            <a:ext cx="6133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844824"/>
            <a:ext cx="8649401"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
        <p:nvSpPr>
          <p:cNvPr id="2" name="TextBox 1"/>
          <p:cNvSpPr txBox="1"/>
          <p:nvPr/>
        </p:nvSpPr>
        <p:spPr>
          <a:xfrm>
            <a:off x="287525" y="4797152"/>
            <a:ext cx="8568952" cy="646331"/>
          </a:xfrm>
          <a:prstGeom prst="rect">
            <a:avLst/>
          </a:prstGeom>
          <a:noFill/>
        </p:spPr>
        <p:txBody>
          <a:bodyPr wrap="square" rtlCol="0">
            <a:spAutoFit/>
          </a:bodyPr>
          <a:lstStyle/>
          <a:p>
            <a:r>
              <a:rPr lang="ru-RU" dirty="0" smtClean="0"/>
              <a:t>В приложении </a:t>
            </a:r>
            <a:r>
              <a:rPr lang="en-US" dirty="0" smtClean="0"/>
              <a:t>Windows Forms </a:t>
            </a:r>
            <a:r>
              <a:rPr lang="ru-RU" dirty="0" smtClean="0"/>
              <a:t>можно также использовать свойство </a:t>
            </a:r>
            <a:r>
              <a:rPr lang="en-US" dirty="0" err="1" smtClean="0">
                <a:solidFill>
                  <a:srgbClr val="FFFF00"/>
                </a:solidFill>
              </a:rPr>
              <a:t>Application.StartupPath</a:t>
            </a:r>
            <a:r>
              <a:rPr lang="ru-RU" dirty="0"/>
              <a:t>.</a:t>
            </a: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a:t>
            </a:r>
            <a:r>
              <a:rPr lang="en-US" sz="1600" dirty="0" smtClean="0">
                <a:solidFill>
                  <a:schemeClr val="bg1"/>
                </a:solidFill>
                <a:ea typeface="Calibri" pitchFamily="34" charset="0"/>
                <a:cs typeface="Arial" charset="0"/>
              </a:rPr>
              <a:t>c</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кодировкой </a:t>
            </a:r>
            <a:r>
              <a:rPr lang="en-US" sz="1600" dirty="0" smtClean="0">
                <a:solidFill>
                  <a:schemeClr val="bg1"/>
                </a:solidFill>
                <a:ea typeface="Calibri" pitchFamily="34" charset="0"/>
                <a:cs typeface="Arial" charset="0"/>
              </a:rPr>
              <a:t>UTF-8 (</a:t>
            </a:r>
            <a:r>
              <a:rPr lang="ru-RU" sz="1600" dirty="0" smtClean="0">
                <a:solidFill>
                  <a:schemeClr val="bg1"/>
                </a:solidFill>
                <a:ea typeface="Calibri" pitchFamily="34" charset="0"/>
                <a:cs typeface="Arial" charset="0"/>
              </a:rPr>
              <a:t>семейство </a:t>
            </a:r>
            <a:r>
              <a:rPr lang="en-US" sz="1600" dirty="0" smtClean="0">
                <a:solidFill>
                  <a:schemeClr val="bg1"/>
                </a:solidFill>
                <a:ea typeface="Calibri" pitchFamily="34" charset="0"/>
                <a:cs typeface="Arial" charset="0"/>
              </a:rPr>
              <a:t>Unicode)</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однако, используя </a:t>
            </a:r>
            <a:r>
              <a:rPr lang="ru-RU" sz="1600" dirty="0" smtClean="0">
                <a:solidFill>
                  <a:schemeClr val="bg1"/>
                </a:solidFill>
                <a:ea typeface="Calibri" pitchFamily="34" charset="0"/>
                <a:cs typeface="Arial" charset="0"/>
              </a:rPr>
              <a:t>класс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Win32Exception(Marshal.GetLastWin32Error());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if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3776</TotalTime>
  <Words>4273</Words>
  <Application>Microsoft Office PowerPoint</Application>
  <PresentationFormat>On-screen Show (4:3)</PresentationFormat>
  <Paragraphs>779</Paragraphs>
  <Slides>55</Slides>
  <Notes>0</Notes>
  <HiddenSlides>3</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1_Office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184</cp:revision>
  <dcterms:created xsi:type="dcterms:W3CDTF">2012-08-15T13:44:54Z</dcterms:created>
  <dcterms:modified xsi:type="dcterms:W3CDTF">2014-11-22T13:15:48Z</dcterms:modified>
</cp:coreProperties>
</file>