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323" r:id="rId16"/>
    <p:sldId id="286" r:id="rId17"/>
    <p:sldId id="263" r:id="rId18"/>
    <p:sldId id="309" r:id="rId19"/>
    <p:sldId id="314" r:id="rId20"/>
    <p:sldId id="321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07" r:id="rId42"/>
    <p:sldId id="308" r:id="rId43"/>
    <p:sldId id="322" r:id="rId44"/>
    <p:sldId id="269" r:id="rId45"/>
    <p:sldId id="270" r:id="rId46"/>
    <p:sldId id="320" r:id="rId47"/>
    <p:sldId id="271" r:id="rId48"/>
    <p:sldId id="272" r:id="rId49"/>
    <p:sldId id="300" r:id="rId50"/>
    <p:sldId id="273" r:id="rId51"/>
    <p:sldId id="274" r:id="rId52"/>
    <p:sldId id="276" r:id="rId53"/>
    <p:sldId id="277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29.09.2015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29.09.2015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29.09.2015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29.09.2015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29.09.2015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37257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Входид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3214717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708321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4582869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Microsoft Office PowerPoint</Application>
  <PresentationFormat>On-screen Show (4:3)</PresentationFormat>
  <Paragraphs>982</Paragraphs>
  <Slides>53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2015-09-29T11:16:25Z</dcterms:modified>
</cp:coreProperties>
</file>