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84" r:id="rId6"/>
    <p:sldId id="259" r:id="rId7"/>
    <p:sldId id="260" r:id="rId8"/>
    <p:sldId id="285" r:id="rId9"/>
    <p:sldId id="286" r:id="rId10"/>
    <p:sldId id="261" r:id="rId11"/>
    <p:sldId id="291" r:id="rId12"/>
    <p:sldId id="262" r:id="rId13"/>
    <p:sldId id="263" r:id="rId14"/>
    <p:sldId id="264" r:id="rId15"/>
    <p:sldId id="265" r:id="rId16"/>
    <p:sldId id="282" r:id="rId17"/>
    <p:sldId id="266" r:id="rId18"/>
    <p:sldId id="279" r:id="rId19"/>
    <p:sldId id="280" r:id="rId20"/>
    <p:sldId id="287" r:id="rId21"/>
    <p:sldId id="267" r:id="rId22"/>
    <p:sldId id="283" r:id="rId23"/>
    <p:sldId id="278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sdn.ru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techdays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10" Type="http://schemas.openxmlformats.org/officeDocument/2006/relationships/hyperlink" Target="http://stackoverflow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www.sql.ru/foru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>
                <a:solidFill>
                  <a:schemeClr val="bg1"/>
                </a:solidFill>
                <a:hlinkClick r:id="rId7"/>
              </a:rPr>
              <a:t>http://</a:t>
            </a:r>
            <a:r>
              <a:rPr lang="en-US">
                <a:solidFill>
                  <a:schemeClr val="bg1"/>
                </a:solidFill>
                <a:hlinkClick r:id="rId7"/>
              </a:rPr>
              <a:t>www.techdays.ru</a:t>
            </a:r>
            <a:r>
              <a:rPr lang="en-US" smtClean="0">
                <a:solidFill>
                  <a:schemeClr val="bg1"/>
                </a:solidFill>
                <a:hlinkClick r:id="rId7"/>
              </a:rPr>
              <a:t>/</a:t>
            </a:r>
            <a:endParaRPr lang="en-US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Microsoft Office PowerPoint</Application>
  <PresentationFormat>On-screen Show (4:3)</PresentationFormat>
  <Paragraphs>588</Paragraphs>
  <Slides>34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2012-11-06T16:20:22Z</dcterms:modified>
</cp:coreProperties>
</file>