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65" r:id="rId4"/>
    <p:sldId id="264" r:id="rId5"/>
    <p:sldId id="270" r:id="rId6"/>
    <p:sldId id="266" r:id="rId7"/>
    <p:sldId id="267" r:id="rId8"/>
    <p:sldId id="271" r:id="rId9"/>
    <p:sldId id="268" r:id="rId10"/>
    <p:sldId id="269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2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11.12.2014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11.12.2014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11.12.2014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learning/en-us/certification-overview.aspx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" TargetMode="External"/><Relationship Id="rId7" Type="http://schemas.openxmlformats.org/officeDocument/2006/relationships/hyperlink" Target="http://www.hanselman.com/blog/" TargetMode="External"/><Relationship Id="rId2" Type="http://schemas.openxmlformats.org/officeDocument/2006/relationships/hyperlink" Target="http://blogs.msdn.com/b/dot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blogs.msdn.com/b/pfxteam/" TargetMode="External"/><Relationship Id="rId4" Type="http://schemas.openxmlformats.org/officeDocument/2006/relationships/hyperlink" Target="http://blogs.msdn.com/b/adon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ocks.com/" TargetMode="External"/><Relationship Id="rId2" Type="http://schemas.openxmlformats.org/officeDocument/2006/relationships/hyperlink" Target="http://www.hanselminutes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" TargetMode="External"/><Relationship Id="rId2" Type="http://schemas.openxmlformats.org/officeDocument/2006/relationships/hyperlink" Target="http://techdays.ru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luralsight.com/" TargetMode="External"/><Relationship Id="rId4" Type="http://schemas.openxmlformats.org/officeDocument/2006/relationships/hyperlink" Target="https://www.wintellectnow.com/videos/inde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euler.net/" TargetMode="External"/><Relationship Id="rId2" Type="http://schemas.openxmlformats.org/officeDocument/2006/relationships/hyperlink" Target="http://acmp.ru/index.asp?main=task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odegolf.stackexchange.com/" TargetMode="External"/><Relationship Id="rId4" Type="http://schemas.openxmlformats.org/officeDocument/2006/relationships/hyperlink" Target="http://www.pex4fu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C:\Windows\Microsoft.NET&gt; _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Официальная спецификация языка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Language </a:t>
            </a:r>
            <a:r>
              <a:rPr lang="en-US" smtClean="0">
                <a:solidFill>
                  <a:schemeClr val="bg1"/>
                </a:solidFill>
              </a:rPr>
              <a:t>Specification.doc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12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Другие </a:t>
            </a:r>
            <a:r>
              <a:rPr lang="ru-RU" sz="4400" dirty="0">
                <a:solidFill>
                  <a:schemeClr val="bg1"/>
                </a:solidFill>
              </a:rPr>
              <a:t>курсы </a:t>
            </a:r>
            <a:r>
              <a:rPr lang="ru-RU" sz="4400" dirty="0" smtClean="0">
                <a:solidFill>
                  <a:schemeClr val="bg1"/>
                </a:solidFill>
              </a:rPr>
              <a:t>БелХард по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Создание </a:t>
            </a:r>
            <a:r>
              <a:rPr lang="ru-RU" sz="3200" dirty="0"/>
              <a:t>веб-приложений в </a:t>
            </a:r>
            <a:r>
              <a:rPr lang="en-US" sz="3200" dirty="0" smtClean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 smtClean="0"/>
              <a:t>Перед этим рекомендуется – «HTML </a:t>
            </a:r>
            <a:r>
              <a:rPr lang="ru-RU" sz="3200" dirty="0"/>
              <a:t>и CSS. Секреты вёрстки</a:t>
            </a:r>
            <a:r>
              <a:rPr lang="ru-RU" sz="3200" dirty="0" smtClean="0"/>
              <a:t>.»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Windows Phone 7: проектирование и разработка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Еще курсы БелХард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Языки программирования </a:t>
            </a:r>
            <a:r>
              <a:rPr lang="en-US" sz="3200" dirty="0" smtClean="0"/>
              <a:t>C, C++</a:t>
            </a:r>
            <a:r>
              <a:rPr lang="ru-RU" sz="3200" dirty="0" smtClean="0"/>
              <a:t>, </a:t>
            </a:r>
            <a:r>
              <a:rPr lang="en-US" sz="3200" dirty="0" smtClean="0"/>
              <a:t>Java </a:t>
            </a:r>
            <a:r>
              <a:rPr lang="ru-RU" sz="3200" dirty="0" smtClean="0"/>
              <a:t>(2 курса), </a:t>
            </a:r>
            <a:r>
              <a:rPr lang="en-US" sz="3200" dirty="0" smtClean="0"/>
              <a:t>Python</a:t>
            </a:r>
            <a:r>
              <a:rPr lang="ru-RU" sz="3200" dirty="0" smtClean="0"/>
              <a:t>, </a:t>
            </a:r>
            <a:r>
              <a:rPr lang="en-US" sz="3200" dirty="0" smtClean="0"/>
              <a:t>Ruby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Базы данных: </a:t>
            </a:r>
            <a:r>
              <a:rPr lang="en-US" sz="3200" dirty="0" smtClean="0"/>
              <a:t>MySQL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Веб-программирование: </a:t>
            </a:r>
            <a:r>
              <a:rPr lang="en-US" sz="3200" dirty="0"/>
              <a:t>HTML, </a:t>
            </a:r>
            <a:r>
              <a:rPr lang="en-US" sz="3200" dirty="0" smtClean="0"/>
              <a:t>PHP, JavaScript, Flash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Веб-дизайн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Мобильные приложения – </a:t>
            </a:r>
            <a:r>
              <a:rPr lang="en-US" sz="3200" dirty="0" smtClean="0"/>
              <a:t>Android </a:t>
            </a:r>
            <a:r>
              <a:rPr lang="ru-RU" sz="3200" dirty="0" smtClean="0"/>
              <a:t>и </a:t>
            </a:r>
            <a:r>
              <a:rPr lang="en-US" sz="3200" dirty="0" smtClean="0"/>
              <a:t>iPhone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Тестирование приложений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Компьтерная графика и верстка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Системное администрирование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66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 дальше?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Autofit/>
          </a:bodyPr>
          <a:lstStyle/>
          <a:p>
            <a:r>
              <a:rPr lang="ru-RU" sz="2000" dirty="0"/>
              <a:t>ПРОГРАММИРУЙТЕ</a:t>
            </a:r>
            <a:r>
              <a:rPr lang="ru-RU" sz="2000" dirty="0" smtClean="0"/>
              <a:t>!</a:t>
            </a:r>
          </a:p>
          <a:p>
            <a:r>
              <a:rPr lang="ru-RU" sz="2000" dirty="0" smtClean="0"/>
              <a:t>Читайте книги и блоги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Смотрите обучающие видео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Слушайте подкасты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Посещайте конференции, пользовательские группы, хакатоны и другие события</a:t>
            </a:r>
            <a:r>
              <a:rPr lang="en-US" sz="2000" dirty="0" smtClean="0"/>
              <a:t>;</a:t>
            </a:r>
          </a:p>
          <a:p>
            <a:r>
              <a:rPr lang="ru-RU" sz="2000" dirty="0" smtClean="0"/>
              <a:t>Участвуйте в проектах с открытым исходным кодом</a:t>
            </a:r>
            <a:endParaRPr lang="en-US" sz="2000" dirty="0" smtClean="0"/>
          </a:p>
          <a:p>
            <a:pPr lvl="1"/>
            <a:r>
              <a:rPr lang="en-US" sz="2000" dirty="0" smtClean="0"/>
              <a:t>codeplex.com</a:t>
            </a:r>
          </a:p>
          <a:p>
            <a:pPr lvl="1"/>
            <a:r>
              <a:rPr lang="en-US" sz="2000" dirty="0" smtClean="0"/>
              <a:t>github.com</a:t>
            </a:r>
          </a:p>
          <a:p>
            <a:r>
              <a:rPr lang="ru-RU" sz="2000" dirty="0" smtClean="0"/>
              <a:t>Сертификация </a:t>
            </a:r>
            <a:r>
              <a:rPr lang="en-US" sz="2000" dirty="0" smtClean="0"/>
              <a:t>Microsoft</a:t>
            </a:r>
          </a:p>
          <a:p>
            <a:pPr lvl="1"/>
            <a:r>
              <a:rPr lang="en-US" sz="2000" dirty="0" smtClean="0"/>
              <a:t>MCSD (Microsoft Certified </a:t>
            </a:r>
            <a:r>
              <a:rPr lang="en-US" sz="2000" dirty="0" err="1" smtClean="0"/>
              <a:t>Soluitons</a:t>
            </a:r>
            <a:r>
              <a:rPr lang="en-US" sz="2000" dirty="0" smtClean="0"/>
              <a:t> Developer)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www.microsoft.com/learning/en-us/certification-overview.aspx</a:t>
            </a:r>
            <a:endParaRPr lang="ru-RU" sz="2000" dirty="0" smtClean="0"/>
          </a:p>
          <a:p>
            <a:r>
              <a:rPr lang="ru-RU" sz="2000" dirty="0" smtClean="0"/>
              <a:t>Изучайте другие языки программирования, технологии и платформы!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94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самопроверки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файле </a:t>
            </a:r>
            <a:r>
              <a:rPr lang="en-US" i="1" dirty="0" smtClean="0">
                <a:solidFill>
                  <a:srgbClr val="FFFF99"/>
                </a:solidFill>
              </a:rPr>
              <a:t>self-check-questions.docx</a:t>
            </a:r>
            <a:r>
              <a:rPr lang="ru-RU" dirty="0" smtClean="0"/>
              <a:t> вы найдете вопросы которые позволят проверить свой уровень знаний о платформе </a:t>
            </a:r>
            <a:r>
              <a:rPr lang="en-US" dirty="0" smtClean="0"/>
              <a:t>.NET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Таблица в файле </a:t>
            </a:r>
            <a:r>
              <a:rPr lang="en-US" i="1" dirty="0">
                <a:solidFill>
                  <a:srgbClr val="FFFF99"/>
                </a:solidFill>
              </a:rPr>
              <a:t>Programmer Competency Matrix.docx</a:t>
            </a:r>
            <a:r>
              <a:rPr lang="ru-RU" dirty="0" smtClean="0"/>
              <a:t> позволит оценить прогресс в различных областях необходимых каждому программисту.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4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Scott </a:t>
            </a:r>
            <a:r>
              <a:rPr lang="en-US" dirty="0" err="1" smtClean="0">
                <a:solidFill>
                  <a:schemeClr val="bg1"/>
                </a:solidFill>
              </a:rPr>
              <a:t>Hanselman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http://www.hanselman.com/blog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Hanselminutes</a:t>
            </a:r>
            <a:r>
              <a:rPr lang="en-US" dirty="0" smtClean="0"/>
              <a:t> (English)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http://www.hanselminutes.com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.NET Rocks</a:t>
            </a:r>
            <a:r>
              <a:rPr lang="en-US" dirty="0" smtClean="0"/>
              <a:t>! </a:t>
            </a:r>
            <a:r>
              <a:rPr lang="en-US" dirty="0"/>
              <a:t>(English)</a:t>
            </a:r>
            <a:br>
              <a:rPr lang="en-US" dirty="0"/>
            </a:br>
            <a:r>
              <a:rPr lang="en-US" dirty="0">
                <a:hlinkClick r:id="rId3"/>
              </a:rPr>
              <a:t>http://www.dotnetrocks.com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Обучающие видео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На русском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techdays.ru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На английском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www.wintellectnow.com/videos/index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Часть бесплатно, часть платно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http://pluralsight.com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(Платный сервис)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29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по программированию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Школа программиста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/>
            </a:r>
            <a:br>
              <a:rPr lang="en-US" dirty="0" smtClean="0">
                <a:solidFill>
                  <a:schemeClr val="bg1"/>
                </a:solidFill>
                <a:hlinkClick r:id="rId2"/>
              </a:rPr>
            </a:br>
            <a:r>
              <a:rPr lang="en-US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acmp.ru/index.asp?main=tasks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Математические </a:t>
            </a:r>
            <a:r>
              <a:rPr lang="ru-RU" dirty="0" smtClean="0">
                <a:solidFill>
                  <a:schemeClr val="bg1"/>
                </a:solidFill>
              </a:rPr>
              <a:t>задачи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3"/>
              </a:rPr>
              <a:t>http://projecteuler.net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Кодо-дуэли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</a:t>
            </a:r>
            <a:r>
              <a:rPr lang="en-US" dirty="0" smtClean="0">
                <a:solidFill>
                  <a:schemeClr val="bg1"/>
                </a:solidFill>
              </a:rPr>
              <a:t>C#/VB.NET/F#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4"/>
              </a:rPr>
              <a:t>http://www.pex4fun.com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Головоломки от других программистов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5"/>
              </a:rPr>
              <a:t>http://codegolf.stackexchange.com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283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bel-hard-training</vt:lpstr>
      <vt:lpstr>PowerPoint Presentation</vt:lpstr>
      <vt:lpstr>PowerPoint Presentation</vt:lpstr>
      <vt:lpstr>PowerPoint Presentation</vt:lpstr>
      <vt:lpstr>Что делать дальше?</vt:lpstr>
      <vt:lpstr>Вопросы для самопроверки</vt:lpstr>
      <vt:lpstr>Блоги</vt:lpstr>
      <vt:lpstr>Подкасты</vt:lpstr>
      <vt:lpstr>Обучающие видео</vt:lpstr>
      <vt:lpstr>Задачи по программированию</vt:lpstr>
      <vt:lpstr>Официальная спецификация языка C#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2014-12-11T00:50:03Z</dcterms:modified>
</cp:coreProperties>
</file>