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63" r:id="rId15"/>
    <p:sldId id="301" r:id="rId16"/>
    <p:sldId id="264" r:id="rId17"/>
    <p:sldId id="307" r:id="rId18"/>
    <p:sldId id="306" r:id="rId19"/>
    <p:sldId id="318" r:id="rId20"/>
    <p:sldId id="308" r:id="rId21"/>
    <p:sldId id="309" r:id="rId22"/>
    <p:sldId id="310" r:id="rId23"/>
    <p:sldId id="322" r:id="rId24"/>
    <p:sldId id="297" r:id="rId25"/>
    <p:sldId id="262" r:id="rId26"/>
    <p:sldId id="291" r:id="rId27"/>
    <p:sldId id="293" r:id="rId28"/>
    <p:sldId id="312" r:id="rId29"/>
    <p:sldId id="265" r:id="rId30"/>
    <p:sldId id="296" r:id="rId31"/>
    <p:sldId id="313" r:id="rId32"/>
    <p:sldId id="314" r:id="rId33"/>
    <p:sldId id="266" r:id="rId34"/>
    <p:sldId id="305" r:id="rId35"/>
    <p:sldId id="290" r:id="rId36"/>
    <p:sldId id="292" r:id="rId37"/>
    <p:sldId id="267" r:id="rId38"/>
    <p:sldId id="289" r:id="rId39"/>
    <p:sldId id="319" r:id="rId40"/>
    <p:sldId id="268" r:id="rId41"/>
    <p:sldId id="283" r:id="rId42"/>
    <p:sldId id="269" r:id="rId43"/>
    <p:sldId id="270" r:id="rId44"/>
    <p:sldId id="271" r:id="rId45"/>
    <p:sldId id="311" r:id="rId46"/>
    <p:sldId id="272" r:id="rId47"/>
    <p:sldId id="298" r:id="rId48"/>
    <p:sldId id="317" r:id="rId49"/>
    <p:sldId id="299" r:id="rId50"/>
    <p:sldId id="273" r:id="rId51"/>
    <p:sldId id="274" r:id="rId52"/>
    <p:sldId id="320" r:id="rId53"/>
    <p:sldId id="276" r:id="rId54"/>
    <p:sldId id="286" r:id="rId55"/>
    <p:sldId id="277" r:id="rId56"/>
    <p:sldId id="321" r:id="rId57"/>
    <p:sldId id="315" r:id="rId58"/>
    <p:sldId id="278" r:id="rId59"/>
    <p:sldId id="282" r:id="rId60"/>
    <p:sldId id="285" r:id="rId61"/>
    <p:sldId id="281" r:id="rId62"/>
    <p:sldId id="300" r:id="rId63"/>
    <p:sldId id="287" r:id="rId64"/>
    <p:sldId id="279" r:id="rId6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03" d="100"/>
          <a:sy n="103" d="100"/>
        </p:scale>
        <p:origin x="-426"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28.11.2015</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28.11.2015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28.11.2015</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28.11.2015</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en-US" dirty="0">
                <a:solidFill>
                  <a:schemeClr val="bg1"/>
                </a:solidFill>
              </a:rPr>
              <a:t>multiple return values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err="1">
                <a:solidFill>
                  <a:schemeClr val="bg1"/>
                </a:solidFill>
              </a:rPr>
              <a:t>p.GetCoordinates</a:t>
            </a:r>
            <a:r>
              <a:rPr lang="en-US" dirty="0">
                <a:solidFill>
                  <a:schemeClr val="bg1"/>
                </a:solidFill>
              </a:rPr>
              <a:t>(out </a:t>
            </a:r>
            <a:r>
              <a:rPr lang="en-US" b="1" dirty="0" err="1">
                <a:solidFill>
                  <a:schemeClr val="bg1"/>
                </a:solidFill>
              </a:rPr>
              <a:t>var</a:t>
            </a:r>
            <a:r>
              <a:rPr lang="en-US" dirty="0">
                <a:solidFill>
                  <a:schemeClr val="bg1"/>
                </a:solidFill>
              </a:rPr>
              <a:t> x, out </a:t>
            </a:r>
            <a:r>
              <a:rPr lang="en-US" b="1" dirty="0" err="1">
                <a:solidFill>
                  <a:schemeClr val="bg1"/>
                </a:solidFill>
              </a:rPr>
              <a:t>var</a:t>
            </a:r>
            <a:r>
              <a:rPr lang="en-US" dirty="0">
                <a:solidFill>
                  <a:schemeClr val="bg1"/>
                </a:solidFill>
              </a:rPr>
              <a:t> y);</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54182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endParaRPr lang="ru-RU" sz="1600" dirty="0">
              <a:solidFill>
                <a:schemeClr val="bg1"/>
              </a:solidFill>
            </a:endParaRP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4865</Words>
  <Application>Microsoft Office PowerPoint</Application>
  <PresentationFormat>Экран (4:3)</PresentationFormat>
  <Paragraphs>1065</Paragraphs>
  <Slides>60</Slides>
  <Notes>0</Notes>
  <HiddenSlides>6</HiddenSlides>
  <MMClips>0</MMClips>
  <ScaleCrop>false</ScaleCrop>
  <HeadingPairs>
    <vt:vector size="4" baseType="variant">
      <vt:variant>
        <vt:lpstr>Тема</vt:lpstr>
      </vt:variant>
      <vt:variant>
        <vt:i4>5</vt:i4>
      </vt:variant>
      <vt:variant>
        <vt:lpstr>Заголовки слайдов</vt:lpstr>
      </vt:variant>
      <vt:variant>
        <vt:i4>60</vt:i4>
      </vt:variant>
    </vt:vector>
  </HeadingPairs>
  <TitlesOfParts>
    <vt:vector size="65" baseType="lpstr">
      <vt:lpstr>Office Theme</vt:lpstr>
      <vt:lpstr>1_Office Theme</vt:lpstr>
      <vt:lpstr>bel-hard-training</vt:lpstr>
      <vt:lpstr>2_Office Theme</vt:lpstr>
      <vt:lpstr>3_Office Theme</vt:lpstr>
      <vt:lpstr>Презентация PowerPoint</vt:lpstr>
      <vt:lpstr>Презентация PowerPoint</vt:lpstr>
      <vt:lpstr>Материалы для обучения</vt:lpstr>
      <vt:lpstr>ООП: Объектно-ориентированное программирование.</vt:lpstr>
      <vt:lpstr>Ссылочные (reference) и value типы class/struct</vt:lpstr>
      <vt:lpstr>Презентация PowerPoint</vt:lpstr>
      <vt:lpstr>Именование классов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 6.0. multiple return values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 6.0. Primary constructors</vt:lpstr>
      <vt:lpstr>Презентация PowerPoint</vt:lpstr>
      <vt:lpstr>Автоматические свойства (auto-properties)</vt:lpstr>
      <vt:lpstr>C# 6.0. Инициализция автоматических свойств</vt:lpstr>
      <vt:lpstr>C# 6.0. Expression Bodied Functions and Properties</vt:lpstr>
      <vt:lpstr>Презентация PowerPoint</vt:lpstr>
      <vt:lpstr>Point2D как class и struct</vt:lpstr>
      <vt:lpstr>Наследование</vt:lpstr>
      <vt:lpstr>Наследование и конструкторы</vt:lpstr>
      <vt:lpstr>Презентация PowerPoint</vt:lpstr>
      <vt:lpstr>Наследование. Модификатор доступа protected.</vt:lpstr>
      <vt:lpstr>Ключевое слово sealed Запрет наследования</vt:lpstr>
      <vt:lpstr>Презентация PowerPoint</vt:lpstr>
      <vt:lpstr>Презентация PowerPoint</vt:lpstr>
      <vt:lpstr>Презентация PowerPoint</vt:lpstr>
      <vt:lpstr>Презентация PowerPoint</vt:lpstr>
      <vt:lpstr>Презентация PowerPoint</vt:lpstr>
      <vt:lpstr>Названия интерфейсов</vt:lpstr>
      <vt:lpstr>Презентация PowerPoint</vt:lpstr>
      <vt:lpstr>Полезные интерфейсы в .NET</vt:lpstr>
      <vt:lpstr>Чем отличается наследование класса от реализации интерфейса?</vt:lpstr>
      <vt:lpstr>Интерфейсы vs Абстрактные классы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Навигация по классам (типам)</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2015-11-28T09:39:34Z</dcterms:modified>
</cp:coreProperties>
</file>