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305" r:id="rId16"/>
    <p:sldId id="306" r:id="rId17"/>
    <p:sldId id="261" r:id="rId18"/>
    <p:sldId id="294" r:id="rId19"/>
    <p:sldId id="262" r:id="rId20"/>
    <p:sldId id="283" r:id="rId21"/>
    <p:sldId id="263" r:id="rId22"/>
    <p:sldId id="299" r:id="rId23"/>
    <p:sldId id="300" r:id="rId24"/>
    <p:sldId id="301" r:id="rId25"/>
    <p:sldId id="295" r:id="rId26"/>
    <p:sldId id="296" r:id="rId27"/>
    <p:sldId id="275" r:id="rId28"/>
    <p:sldId id="264" r:id="rId29"/>
    <p:sldId id="288" r:id="rId30"/>
    <p:sldId id="289" r:id="rId31"/>
    <p:sldId id="265" r:id="rId32"/>
    <p:sldId id="291" r:id="rId33"/>
    <p:sldId id="302" r:id="rId34"/>
    <p:sldId id="266" r:id="rId35"/>
    <p:sldId id="267" r:id="rId36"/>
    <p:sldId id="268" r:id="rId37"/>
    <p:sldId id="287" r:id="rId38"/>
    <p:sldId id="278" r:id="rId39"/>
    <p:sldId id="298" r:id="rId40"/>
    <p:sldId id="297" r:id="rId41"/>
    <p:sldId id="303" r:id="rId42"/>
    <p:sldId id="271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9/7/2014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/>
              <a:t>Абсолютный путь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/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</a:p>
          <a:p>
            <a:r>
              <a:rPr lang="en-US" dirty="0" smtClean="0"/>
              <a:t>UNC </a:t>
            </a:r>
            <a:r>
              <a:rPr lang="ru-RU" dirty="0" smtClean="0"/>
              <a:t>путь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05327" y="303039"/>
            <a:ext cx="6133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844824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437112"/>
            <a:ext cx="86868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077072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883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3360</Words>
  <Application>Microsoft Office PowerPoint</Application>
  <PresentationFormat>On-screen Show (4:3)</PresentationFormat>
  <Paragraphs>645</Paragraphs>
  <Slides>42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Советы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139</cp:revision>
  <dcterms:created xsi:type="dcterms:W3CDTF">2012-08-15T13:44:54Z</dcterms:created>
  <dcterms:modified xsi:type="dcterms:W3CDTF">2014-09-07T19:52:22Z</dcterms:modified>
</cp:coreProperties>
</file>