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90" r:id="rId11"/>
    <p:sldId id="280" r:id="rId12"/>
    <p:sldId id="281" r:id="rId13"/>
    <p:sldId id="282" r:id="rId14"/>
    <p:sldId id="289" r:id="rId15"/>
    <p:sldId id="283" r:id="rId16"/>
    <p:sldId id="286" r:id="rId17"/>
    <p:sldId id="291" r:id="rId18"/>
    <p:sldId id="287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A4805-1400-486D-9DFA-FC75683CC133}">
          <p14:sldIdLst>
            <p14:sldId id="257"/>
            <p14:sldId id="285"/>
          </p14:sldIdLst>
        </p14:section>
        <p14:section name="Делегаты" id="{7ECA1784-1F88-4A34-BDC5-15DA2528DC50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События" id="{51CD63FA-9B48-429F-B2C7-C63C3B612EDB}">
          <p14:sldIdLst>
            <p14:sldId id="279"/>
            <p14:sldId id="290"/>
            <p14:sldId id="280"/>
            <p14:sldId id="281"/>
            <p14:sldId id="282"/>
            <p14:sldId id="289"/>
            <p14:sldId id="283"/>
            <p14:sldId id="286"/>
            <p14:sldId id="291"/>
          </p14:sldIdLst>
        </p14:section>
        <p14:section name="Задания" id="{AD85C9C5-C26B-4232-9BCE-39CA16F727FF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 smtClean="0"/>
              <a:t>eventName</a:t>
            </a:r>
            <a:r>
              <a:rPr lang="en-US" sz="1600" dirty="0" smtClean="0"/>
              <a:t>?.Invoke()</a:t>
            </a:r>
            <a:endParaRPr lang="ru-RU" sz="1600" dirty="0" smtClean="0"/>
          </a:p>
          <a:p>
            <a:pPr eaLnBrk="1" hangingPunct="1"/>
            <a:endParaRPr lang="en-US" sz="1600" dirty="0" smtClean="0">
              <a:hlinkClick r:id="rId2"/>
            </a:endParaRPr>
          </a:p>
          <a:p>
            <a:pPr eaLnBrk="1" hangingPunct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...");</a:t>
            </a:r>
            <a:endParaRPr lang="ru-RU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Explode;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(explode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System.Action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</a:t>
            </a:r>
            <a:r>
              <a:rPr lang="ru-RU" sz="1400" dirty="0">
                <a:solidFill>
                  <a:schemeClr val="bg1"/>
                </a:solidFill>
              </a:rPr>
              <a:t>ы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System.Action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</a:t>
            </a:r>
            <a:r>
              <a:rPr lang="en-US" sz="1400" dirty="0" smtClean="0">
                <a:solidFill>
                  <a:schemeClr val="bg1"/>
                </a:solidFill>
              </a:rPr>
              <a:t>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</a:t>
            </a:r>
            <a:r>
              <a:rPr lang="en-US" sz="1400" dirty="0" smtClean="0">
                <a:solidFill>
                  <a:schemeClr val="bg1"/>
                </a:solidFill>
              </a:rPr>
              <a:t>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Делегаты </a:t>
            </a:r>
            <a:r>
              <a:rPr lang="en-US" sz="1400" dirty="0" err="1" smtClean="0">
                <a:solidFill>
                  <a:schemeClr val="bg1"/>
                </a:solidFill>
              </a:rPr>
              <a:t>System.Func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</a:t>
            </a:r>
            <a:r>
              <a:rPr lang="ru-RU" sz="1400" dirty="0">
                <a:solidFill>
                  <a:schemeClr val="bg1"/>
                </a:solidFill>
              </a:rPr>
              <a:t>функцию </a:t>
            </a:r>
            <a:r>
              <a:rPr lang="ru-RU" sz="1400" dirty="0" smtClean="0">
                <a:solidFill>
                  <a:schemeClr val="bg1"/>
                </a:solidFill>
              </a:rPr>
              <a:t>с возвращаемым значением с количеством </a:t>
            </a:r>
            <a:r>
              <a:rPr lang="ru-RU" sz="1400" dirty="0">
                <a:solidFill>
                  <a:schemeClr val="bg1"/>
                </a:solidFill>
              </a:rPr>
              <a:t>аргументов от 0 до </a:t>
            </a:r>
            <a:r>
              <a:rPr lang="ru-RU" sz="1400" dirty="0" smtClean="0">
                <a:solidFill>
                  <a:schemeClr val="bg1"/>
                </a:solidFill>
              </a:rPr>
              <a:t>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&lt;T1, T2,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T4, T5, T6, T7, T8, T9, T10, T11, T12, T13, T14, T15, T16,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400" dirty="0" smtClean="0">
                <a:solidFill>
                  <a:schemeClr val="bg1"/>
                </a:solidFill>
              </a:rPr>
              <a:t>Где </a:t>
            </a:r>
            <a:r>
              <a:rPr lang="en-US" sz="1400" dirty="0" smtClean="0">
                <a:solidFill>
                  <a:schemeClr val="bg1"/>
                </a:solidFill>
              </a:rPr>
              <a:t>T1, T2, ,,, T16 </a:t>
            </a:r>
            <a:r>
              <a:rPr lang="ru-RU" sz="1400" dirty="0" smtClean="0">
                <a:solidFill>
                  <a:schemeClr val="bg1"/>
                </a:solidFill>
              </a:rPr>
              <a:t>– тип аргумента, </a:t>
            </a:r>
            <a:r>
              <a:rPr lang="en-US" sz="1400" dirty="0" err="1" smtClean="0">
                <a:solidFill>
                  <a:schemeClr val="bg1"/>
                </a:solidFill>
              </a:rPr>
              <a:t>T</a:t>
            </a:r>
            <a:r>
              <a:rPr lang="en-US" sz="1400" dirty="0" err="1">
                <a:solidFill>
                  <a:schemeClr val="bg1"/>
                </a:solidFill>
              </a:rPr>
              <a:t>R</a:t>
            </a:r>
            <a:r>
              <a:rPr lang="en-US" sz="1400" dirty="0" err="1" smtClean="0">
                <a:solidFill>
                  <a:schemeClr val="bg1"/>
                </a:solidFill>
              </a:rPr>
              <a:t>esult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тип возвращаемого значения.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События- </a:t>
            </a:r>
            <a:r>
              <a:rPr lang="en-US" dirty="0">
                <a:solidFill>
                  <a:schemeClr val="bg1"/>
                </a:solidFill>
              </a:rPr>
              <a:t>class vs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структурах можно объявлять события. Проявляйте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однако, осторожность при их использовании чтобы не подписаться на событие у </a:t>
            </a:r>
            <a:r>
              <a:rPr lang="ru-RU" smtClean="0">
                <a:solidFill>
                  <a:schemeClr val="bg1"/>
                </a:solidFill>
              </a:rPr>
              <a:t>копии значения.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Самостоятельное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1604</Words>
  <Application>Microsoft Office PowerPoint</Application>
  <PresentationFormat>On-screen Show (4:3)</PresentationFormat>
  <Paragraphs>358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События- class vs struct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IEUser</cp:lastModifiedBy>
  <cp:revision>58</cp:revision>
  <dcterms:created xsi:type="dcterms:W3CDTF">2012-08-15T13:44:54Z</dcterms:created>
  <dcterms:modified xsi:type="dcterms:W3CDTF">2017-03-22T20:06:05Z</dcterms:modified>
</cp:coreProperties>
</file>