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98" r:id="rId34"/>
    <p:sldId id="297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8/26/2014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</a:t>
            </a:r>
            <a:r>
              <a:rPr lang="ru-RU" dirty="0" smtClean="0"/>
              <a:t>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2759</Words>
  <Application>Microsoft Office PowerPoint</Application>
  <PresentationFormat>On-screen Show (4:3)</PresentationFormat>
  <Paragraphs>526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115</cp:revision>
  <dcterms:created xsi:type="dcterms:W3CDTF">2012-08-15T13:44:54Z</dcterms:created>
  <dcterms:modified xsi:type="dcterms:W3CDTF">2014-08-26T17:09:25Z</dcterms:modified>
</cp:coreProperties>
</file>