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4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20" r:id="rId16"/>
    <p:sldId id="321" r:id="rId17"/>
    <p:sldId id="303" r:id="rId18"/>
    <p:sldId id="304" r:id="rId19"/>
    <p:sldId id="275" r:id="rId20"/>
    <p:sldId id="307" r:id="rId21"/>
    <p:sldId id="308" r:id="rId22"/>
    <p:sldId id="313" r:id="rId23"/>
    <p:sldId id="273" r:id="rId24"/>
    <p:sldId id="274" r:id="rId25"/>
    <p:sldId id="276" r:id="rId26"/>
    <p:sldId id="277" r:id="rId27"/>
    <p:sldId id="280" r:id="rId28"/>
    <p:sldId id="278" r:id="rId29"/>
    <p:sldId id="279" r:id="rId30"/>
    <p:sldId id="290" r:id="rId31"/>
    <p:sldId id="281" r:id="rId32"/>
    <p:sldId id="282" r:id="rId33"/>
    <p:sldId id="292" r:id="rId34"/>
    <p:sldId id="315" r:id="rId35"/>
    <p:sldId id="284" r:id="rId36"/>
    <p:sldId id="262" r:id="rId37"/>
    <p:sldId id="261" r:id="rId38"/>
    <p:sldId id="300" r:id="rId39"/>
    <p:sldId id="306" r:id="rId40"/>
    <p:sldId id="323" r:id="rId41"/>
    <p:sldId id="310" r:id="rId42"/>
    <p:sldId id="312" r:id="rId43"/>
    <p:sldId id="324" r:id="rId44"/>
    <p:sldId id="311" r:id="rId45"/>
    <p:sldId id="322" r:id="rId46"/>
    <p:sldId id="318" r:id="rId47"/>
    <p:sldId id="319" r:id="rId48"/>
    <p:sldId id="299" r:id="rId49"/>
    <p:sldId id="263" r:id="rId50"/>
    <p:sldId id="264" r:id="rId51"/>
    <p:sldId id="265" r:id="rId52"/>
    <p:sldId id="271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vstudio/dotnetnative.asp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archives.aspx#NuGetPOW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Предварительная компиляция с помощью </a:t>
            </a:r>
            <a:r>
              <a:rPr lang="en-US" dirty="0" smtClean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JIT </a:t>
            </a:r>
            <a:r>
              <a:rPr lang="ru-RU" dirty="0" smtClean="0"/>
              <a:t>компиляция из </a:t>
            </a:r>
            <a:r>
              <a:rPr lang="en-US" dirty="0" smtClean="0"/>
              <a:t>IL </a:t>
            </a:r>
            <a:r>
              <a:rPr lang="ru-RU" dirty="0" smtClean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 smtClean="0"/>
              <a:t>ngen.exe </a:t>
            </a:r>
            <a:r>
              <a:rPr lang="ru-RU" dirty="0" smtClean="0"/>
              <a:t>можно выполнить полную компиляцию в машинный код. Данный процесс не меняет </a:t>
            </a:r>
            <a:r>
              <a:rPr lang="en-US" dirty="0" smtClean="0"/>
              <a:t>exe/</a:t>
            </a:r>
            <a:r>
              <a:rPr lang="en-US" dirty="0" err="1" smtClean="0"/>
              <a:t>dll</a:t>
            </a:r>
            <a:r>
              <a:rPr lang="ru-RU" dirty="0" smtClean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Windows\Microsoft.NET\Framework\v4.0.30319\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Технология</a:t>
            </a:r>
            <a:r>
              <a:rPr lang="en-US" dirty="0" smtClean="0"/>
              <a:t> .NET Native </a:t>
            </a:r>
            <a:r>
              <a:rPr lang="ru-RU" dirty="0" smtClean="0">
                <a:solidFill>
                  <a:srgbClr val="FFFF00"/>
                </a:solidFill>
              </a:rPr>
              <a:t>(</a:t>
            </a:r>
            <a:r>
              <a:rPr lang="el-GR" dirty="0" smtClean="0">
                <a:solidFill>
                  <a:srgbClr val="FFFF00"/>
                </a:solidFill>
                <a:latin typeface="Calibri"/>
              </a:rPr>
              <a:t>β</a:t>
            </a:r>
            <a:r>
              <a:rPr lang="ru-RU" dirty="0" smtClean="0">
                <a:solidFill>
                  <a:srgbClr val="FFFF00"/>
                </a:solidFill>
                <a:latin typeface="Calibri"/>
              </a:rPr>
              <a:t>-версия!)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.NET Native</a:t>
            </a:r>
            <a:r>
              <a:rPr lang="ru-RU" dirty="0" smtClean="0"/>
              <a:t> позволяет откомпилировать </a:t>
            </a:r>
            <a:r>
              <a:rPr lang="en-US" dirty="0" smtClean="0"/>
              <a:t>IL </a:t>
            </a:r>
            <a:r>
              <a:rPr lang="ru-RU" dirty="0" smtClean="0"/>
              <a:t>код в машинный с помощью </a:t>
            </a:r>
            <a:r>
              <a:rPr lang="en-US" dirty="0" smtClean="0"/>
              <a:t>C++ </a:t>
            </a:r>
            <a:r>
              <a:rPr lang="ru-RU" dirty="0" smtClean="0"/>
              <a:t>компилятора получив на выходе сильно оптимизированный </a:t>
            </a:r>
            <a:r>
              <a:rPr lang="ru-RU" dirty="0"/>
              <a:t>монолитный </a:t>
            </a:r>
            <a:r>
              <a:rPr lang="ru-RU" dirty="0" smtClean="0"/>
              <a:t>исполняемый модуль. Он будет потреблять меньше памяти и работать быстрее. Пока доступна только для </a:t>
            </a:r>
            <a:r>
              <a:rPr lang="en-US" dirty="0" smtClean="0"/>
              <a:t>Windows Store </a:t>
            </a:r>
            <a:r>
              <a:rPr lang="ru-RU" dirty="0" smtClean="0"/>
              <a:t>приложений при использовании </a:t>
            </a:r>
            <a:r>
              <a:rPr lang="en-US" dirty="0" smtClean="0"/>
              <a:t>Visual Studio 2013 Update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msdn.microsoft.com/en-us/vstudio/dotnetnative.aspx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проекта с внешними зависимостями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Стремитесь организовывать проекты </a:t>
            </a:r>
            <a:r>
              <a:rPr lang="en-US" dirty="0" smtClean="0"/>
              <a:t>Visual Studio</a:t>
            </a:r>
            <a:r>
              <a:rPr lang="ru-RU" dirty="0" smtClean="0"/>
              <a:t> так чтобы их можно было переносить из одной папки в другую и на другой компьютер без ошибок компиляции.</a:t>
            </a:r>
          </a:p>
          <a:p>
            <a:endParaRPr lang="ru-RU" dirty="0" smtClean="0"/>
          </a:p>
          <a:p>
            <a:r>
              <a:rPr lang="ru-RU" dirty="0" smtClean="0"/>
              <a:t>При создании нового проекта не забудьте установить переключатель «</a:t>
            </a:r>
            <a:r>
              <a:rPr lang="en-US" dirty="0" smtClean="0"/>
              <a:t>Create directory for solution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Все внешние зависимости и утилиты необходимые для компиляции проекта должно находиться в папке проекта:</a:t>
            </a:r>
          </a:p>
          <a:p>
            <a:pPr lvl="1"/>
            <a:r>
              <a:rPr lang="ru-RU" dirty="0" smtClean="0"/>
              <a:t>Библиотеки можно разместить в папке </a:t>
            </a:r>
            <a:r>
              <a:rPr lang="en-US" dirty="0" smtClean="0"/>
              <a:t>libs </a:t>
            </a:r>
            <a:r>
              <a:rPr lang="ru-RU" dirty="0" smtClean="0"/>
              <a:t>в папке с решением;</a:t>
            </a:r>
          </a:p>
          <a:p>
            <a:pPr lvl="1"/>
            <a:r>
              <a:rPr lang="ru-RU" dirty="0" smtClean="0"/>
              <a:t>Внешние утилиты в папке </a:t>
            </a:r>
            <a:r>
              <a:rPr lang="en-US" dirty="0" smtClean="0"/>
              <a:t>tools </a:t>
            </a:r>
            <a:r>
              <a:rPr lang="ru-RU" dirty="0" smtClean="0"/>
              <a:t>в папке с 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11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Of the Week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www.hanselman.com/blog/archives.aspx#NuGetPOW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Polly (</a:t>
            </a:r>
            <a:r>
              <a:rPr lang="ru-RU" dirty="0" smtClean="0"/>
              <a:t>удобная обработка исключений)</a:t>
            </a:r>
          </a:p>
          <a:p>
            <a:r>
              <a:rPr lang="en-US" dirty="0"/>
              <a:t>Humanizer </a:t>
            </a:r>
            <a:r>
              <a:rPr lang="ru-RU" dirty="0" smtClean="0"/>
              <a:t>(вывод стандартных типов в виде удобном для пользователей)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Распространение своих библиотек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Хорошими библиотеками следует делиться с сообществом! Проекты с открытым исходны</a:t>
            </a:r>
            <a:r>
              <a:rPr lang="ru-RU" dirty="0"/>
              <a:t>м</a:t>
            </a:r>
            <a:r>
              <a:rPr lang="ru-RU" dirty="0" smtClean="0"/>
              <a:t> кодом можно размещать на специальных сайтах:</a:t>
            </a: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www.codeplex.com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github.com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code.google.com</a:t>
            </a:r>
            <a:endParaRPr lang="ru-RU" dirty="0" smtClean="0"/>
          </a:p>
          <a:p>
            <a:r>
              <a:rPr lang="ru-RU" dirty="0" smtClean="0"/>
              <a:t>и других ...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Выбрать лицензию можно с помощью сайта </a:t>
            </a:r>
            <a:r>
              <a:rPr lang="en-US" dirty="0" smtClean="0">
                <a:hlinkClick r:id="rId5"/>
              </a:rPr>
              <a:t>choosealicense.com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Откомпилированную версию не забудьте разместить на </a:t>
            </a:r>
            <a:r>
              <a:rPr lang="en-US" dirty="0" smtClean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err="1" smtClean="0"/>
              <a:t>dotPeek</a:t>
            </a:r>
            <a:r>
              <a:rPr lang="en-US" sz="3200" dirty="0" smtClean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err="1" smtClean="0"/>
              <a:t>dotPeek</a:t>
            </a:r>
            <a:r>
              <a:rPr lang="en-US" sz="2400" dirty="0" smtClean="0"/>
              <a:t> 1.2 </a:t>
            </a:r>
            <a:r>
              <a:rPr lang="ru-RU" sz="2400" dirty="0" smtClean="0"/>
              <a:t>была добавлена команда «</a:t>
            </a:r>
            <a:r>
              <a:rPr lang="en-US" sz="2400" dirty="0" smtClean="0"/>
              <a:t>Generate PDB</a:t>
            </a:r>
            <a:r>
              <a:rPr lang="ru-RU" sz="2400" dirty="0" smtClean="0"/>
              <a:t>» и поддержка </a:t>
            </a:r>
            <a:r>
              <a:rPr lang="en-US" sz="2400" dirty="0" smtClean="0"/>
              <a:t>Symbol Server. </a:t>
            </a:r>
            <a:r>
              <a:rPr lang="ru-RU" sz="2400" dirty="0" smtClean="0"/>
              <a:t>С их помощью можно отлаживать </a:t>
            </a:r>
            <a:r>
              <a:rPr lang="en-US" sz="2400" dirty="0" smtClean="0"/>
              <a:t>.NET </a:t>
            </a:r>
            <a:r>
              <a:rPr lang="ru-RU" sz="2400" dirty="0" smtClean="0"/>
              <a:t>и чужие сборки. Подробности читайте на сайте </a:t>
            </a:r>
            <a:r>
              <a:rPr lang="en-US" sz="2400" dirty="0" smtClean="0"/>
              <a:t>JetBrains:</a:t>
            </a:r>
            <a:endParaRPr lang="ru-RU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1073642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P/Invoke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Interop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Assistant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констант.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2790</Words>
  <Application>Microsoft Office PowerPoint</Application>
  <PresentationFormat>On-screen Show (4:3)</PresentationFormat>
  <Paragraphs>540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Технология .NET Native (β-версия!)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Debug и Release конфигурации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PowerPoint Presentation</vt:lpstr>
      <vt:lpstr>Portable Class Library</vt:lpstr>
      <vt:lpstr>CLS совместимые сборки</vt:lpstr>
      <vt:lpstr>Организация проекта с внешними зависимостями</vt:lpstr>
      <vt:lpstr>Добавление ссылок с помощью NuGet</vt:lpstr>
      <vt:lpstr>Package Manager Console</vt:lpstr>
      <vt:lpstr>NuGet Package Of the Week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2015-02-28T02:21:25Z</dcterms:modified>
</cp:coreProperties>
</file>