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15.02.2013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15.02.2013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JetBrains ReSharper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Компания </a:t>
            </a:r>
            <a:r>
              <a:rPr lang="en-US" dirty="0" smtClean="0"/>
              <a:t>JetBrains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bel-hard-training</vt:lpstr>
      <vt:lpstr>PowerPoint Presentation</vt:lpstr>
      <vt:lpstr>Компания JetBrains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2013-02-14T21:11:42Z</dcterms:modified>
</cp:coreProperties>
</file>