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4" r:id="rId4"/>
    <p:sldId id="263" r:id="rId5"/>
    <p:sldId id="262" r:id="rId6"/>
    <p:sldId id="265" r:id="rId7"/>
    <p:sldId id="266" r:id="rId8"/>
    <p:sldId id="260" r:id="rId9"/>
    <p:sldId id="261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smtClean="0">
                <a:solidFill>
                  <a:srgbClr val="F6AE1E"/>
                </a:solidFill>
              </a:rPr>
              <a:t>F12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Литература</vt:lpstr>
      <vt:lpstr>Условные обозначения</vt:lpstr>
      <vt:lpstr>Клавиатурные комбинации Windows</vt:lpstr>
      <vt:lpstr>Редактор</vt:lpstr>
      <vt:lpstr>Редактор: Поиск текста</vt:lpstr>
      <vt:lpstr>Редактор: Навигация по коду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2013-02-14T21:22:00Z</dcterms:modified>
</cp:coreProperties>
</file>