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270" r:id="rId10"/>
    <p:sldId id="271" r:id="rId11"/>
    <p:sldId id="265" r:id="rId12"/>
    <p:sldId id="292" r:id="rId13"/>
    <p:sldId id="293" r:id="rId14"/>
    <p:sldId id="272" r:id="rId15"/>
    <p:sldId id="267" r:id="rId16"/>
    <p:sldId id="291" r:id="rId17"/>
    <p:sldId id="287" r:id="rId18"/>
    <p:sldId id="288" r:id="rId19"/>
    <p:sldId id="289" r:id="rId20"/>
    <p:sldId id="290" r:id="rId21"/>
    <p:sldId id="261" r:id="rId22"/>
    <p:sldId id="274" r:id="rId23"/>
    <p:sldId id="281" r:id="rId24"/>
    <p:sldId id="275" r:id="rId25"/>
    <p:sldId id="276" r:id="rId26"/>
    <p:sldId id="268" r:id="rId27"/>
    <p:sldId id="286" r:id="rId28"/>
    <p:sldId id="279" r:id="rId29"/>
    <p:sldId id="283" r:id="rId30"/>
    <p:sldId id="278" r:id="rId31"/>
    <p:sldId id="280" r:id="rId32"/>
    <p:sldId id="273" r:id="rId33"/>
    <p:sldId id="260" r:id="rId34"/>
    <p:sldId id="282" r:id="rId35"/>
    <p:sldId id="264" r:id="rId36"/>
    <p:sldId id="262" r:id="rId37"/>
    <p:sldId id="26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31.08.2015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31.08.2015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31.08.2015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</a:t>
            </a:r>
            <a:r>
              <a:rPr lang="ru-RU" dirty="0" smtClean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Используем </a:t>
            </a:r>
            <a:r>
              <a:rPr lang="en-US" dirty="0" err="1" smtClean="0"/>
              <a:t>foreach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Позволяют добавлять методы к уже существующим классам без нарушения инкапсуляции</a:t>
            </a:r>
            <a:r>
              <a:rPr lang="ru-RU" sz="2400" dirty="0" smtClean="0"/>
              <a:t>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cs typeface="Courier New" pitchFamily="49" charset="0"/>
              </a:rPr>
              <a:t>Чтобы объявить </a:t>
            </a:r>
            <a:r>
              <a:rPr lang="en-US" sz="2000" dirty="0" smtClean="0">
                <a:cs typeface="Courier New" pitchFamily="49" charset="0"/>
              </a:rPr>
              <a:t>extension </a:t>
            </a:r>
            <a:r>
              <a:rPr lang="ru-RU" sz="2000" dirty="0" smtClean="0">
                <a:cs typeface="Courier New" pitchFamily="49" charset="0"/>
              </a:rPr>
              <a:t>метод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ru-RU" sz="2000" dirty="0" smtClean="0">
                <a:cs typeface="Courier New" pitchFamily="49" charset="0"/>
              </a:rPr>
              <a:t>ы</a:t>
            </a:r>
            <a:r>
              <a:rPr lang="en-US" sz="2000" dirty="0" smtClean="0">
                <a:cs typeface="Courier New" pitchFamily="49" charset="0"/>
              </a:rPr>
              <a:t>)</a:t>
            </a:r>
            <a:r>
              <a:rPr lang="ru-RU" sz="2000" dirty="0" smtClean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Создать </a:t>
            </a:r>
            <a:r>
              <a:rPr lang="en-US" sz="2000" dirty="0" smtClean="0">
                <a:cs typeface="Courier New" pitchFamily="49" charset="0"/>
              </a:rPr>
              <a:t>static class. </a:t>
            </a:r>
            <a:r>
              <a:rPr lang="ru-RU" sz="2000" dirty="0" smtClean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 smtClean="0">
                <a:cs typeface="Courier New" pitchFamily="49" charset="0"/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Объявить внутри него </a:t>
            </a:r>
            <a:r>
              <a:rPr lang="en-US" sz="2000" dirty="0" smtClean="0">
                <a:cs typeface="Courier New" pitchFamily="49" charset="0"/>
              </a:rPr>
              <a:t>public static </a:t>
            </a:r>
            <a:r>
              <a:rPr lang="ru-RU" sz="2000" dirty="0" smtClean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 smtClean="0">
                <a:cs typeface="Courier New" pitchFamily="49" charset="0"/>
              </a:rPr>
              <a:t>this.</a:t>
            </a:r>
            <a:endParaRPr lang="en-US" sz="2000" dirty="0"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284984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()%2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Objects: </a:t>
            </a:r>
            <a:r>
              <a:rPr lang="ru-RU" dirty="0" smtClean="0"/>
              <a:t>Два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LINQ </a:t>
            </a:r>
            <a:r>
              <a:rPr lang="ru-RU" dirty="0" smtClean="0"/>
              <a:t>выражения можно писать используя специальный </a:t>
            </a:r>
            <a:r>
              <a:rPr lang="ru-RU" dirty="0" smtClean="0">
                <a:solidFill>
                  <a:srgbClr val="FFFF00"/>
                </a:solidFill>
              </a:rPr>
              <a:t>язык запросов</a:t>
            </a:r>
            <a:r>
              <a:rPr lang="ru-RU" dirty="0" smtClean="0"/>
              <a:t> и/или </a:t>
            </a:r>
            <a:r>
              <a:rPr lang="ru-RU" dirty="0" smtClean="0">
                <a:solidFill>
                  <a:srgbClr val="FFFF00"/>
                </a:solidFill>
              </a:rPr>
              <a:t>методы расширения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LINQ </a:t>
            </a:r>
            <a:r>
              <a:rPr lang="ru-RU" sz="2400" dirty="0" smtClean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</a:t>
            </a:r>
            <a:r>
              <a:rPr lang="ru-RU" sz="2400" dirty="0"/>
              <a:t>н</a:t>
            </a:r>
            <a:r>
              <a:rPr lang="ru-RU" sz="2400" dirty="0" smtClean="0"/>
              <a:t>ия должы идти в алфавитном порядке. Хранить данные будем в следующем классе: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без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[extension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]++;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1);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inf1, inf2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inf2.Count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 inf1.Count != 0 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?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inf2.Count - inf1.Count :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inf1.Extension.CompareTo(inf2.Extension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Решение используя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Проекция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smtClean="0"/>
              <a:t>Single</a:t>
            </a:r>
            <a:r>
              <a:rPr lang="en-US" dirty="0" smtClean="0"/>
              <a:t>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Enumerable.GroupBy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Группировка данных по одному или нескольким признакам.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 smtClean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{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</a:t>
            </a:r>
            <a:r>
              <a:rPr lang="ru-RU" sz="1400" dirty="0" smtClean="0">
                <a:solidFill>
                  <a:srgbClr val="3CB371"/>
                </a:solidFill>
                <a:latin typeface="Consolas"/>
              </a:rPr>
              <a:t>}</a:t>
            </a:r>
            <a:r>
              <a:rPr lang="ru-RU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(4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    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(1,2,3) + (3,4,5) = (1,2,3,4,5)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(1,2,3) + (3,4,5) = (</a:t>
            </a:r>
            <a:r>
              <a:rPr lang="en-US" dirty="0" smtClean="0"/>
              <a:t>1,2,3,3,4,5</a:t>
            </a:r>
            <a:r>
              <a:rPr lang="en-US" dirty="0"/>
              <a:t>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См. также </a:t>
            </a:r>
            <a:r>
              <a:rPr lang="en-US" smtClean="0"/>
              <a:t>tools-linqpad.docx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Создаются используя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 инициализатора объектов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Компилятор автоматически создает объявление класса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Разные экземпляры анонимного типа будут иметь одинаковый тип, если названия, типы и порядок свойств совпадает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 smtClean="0"/>
              <a:t>Поля объекта анонимного типа доступны только для чтения</a:t>
            </a: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2037</Words>
  <Application>Microsoft Office PowerPoint</Application>
  <PresentationFormat>On-screen Show (4:3)</PresentationFormat>
  <Paragraphs>363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IEnumerable&lt;T&gt;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Enumerable.GroupBy()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2015-08-31T19:34:42Z</dcterms:modified>
</cp:coreProperties>
</file>