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15.10.2016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smtClean="0"/>
              <a:t>Equals </a:t>
            </a:r>
            <a:r>
              <a:rPr lang="ru-RU" sz="2000" dirty="0" smtClean="0"/>
              <a:t>и </a:t>
            </a:r>
            <a:r>
              <a:rPr lang="en-US" sz="2000" dirty="0" err="1" smtClean="0"/>
              <a:t>GetHashCode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2570</Words>
  <Application>Microsoft Office PowerPoint</Application>
  <PresentationFormat>Экран (4:3)</PresentationFormat>
  <Paragraphs>426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bel-hard-training</vt:lpstr>
      <vt:lpstr>Презентация PowerPoint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Презентация PowerPoint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2016-10-15T07:53:17Z</dcterms:modified>
</cp:coreProperties>
</file>