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78" r:id="rId23"/>
    <p:sldId id="273" r:id="rId24"/>
    <p:sldId id="274" r:id="rId25"/>
    <p:sldId id="275" r:id="rId26"/>
    <p:sldId id="277" r:id="rId27"/>
    <p:sldId id="282" r:id="rId28"/>
    <p:sldId id="279" r:id="rId29"/>
    <p:sldId id="280" r:id="rId30"/>
    <p:sldId id="27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16.07.2013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16.07.2013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16.07.2013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</a:t>
            </a:r>
            <a:r>
              <a:rPr lang="ru-RU" dirty="0" smtClean="0"/>
              <a:t>статической </a:t>
            </a:r>
            <a:r>
              <a:rPr lang="ru-RU" dirty="0" smtClean="0"/>
              <a:t>переменной </a:t>
            </a:r>
            <a:r>
              <a:rPr lang="ru-RU" dirty="0" smtClean="0"/>
              <a:t>избавляя, таким образом, от </a:t>
            </a:r>
            <a:r>
              <a:rPr lang="ru-RU" dirty="0" smtClean="0"/>
              <a:t>необходимости </a:t>
            </a:r>
            <a:r>
              <a:rPr lang="ru-RU" dirty="0" smtClean="0"/>
              <a:t>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</a:t>
            </a:r>
            <a:r>
              <a:rPr lang="ru-RU" sz="2400" dirty="0" smtClean="0"/>
              <a:t>пространства </a:t>
            </a:r>
            <a:r>
              <a:rPr lang="ru-RU" sz="2400" dirty="0" smtClean="0"/>
              <a:t>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1967</Words>
  <Application>Microsoft Office PowerPoint</Application>
  <PresentationFormat>On-screen Show (4:3)</PresentationFormat>
  <Paragraphs>443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2013-07-16T09:53:19Z</dcterms:modified>
</cp:coreProperties>
</file>