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8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323" r:id="rId16"/>
    <p:sldId id="286" r:id="rId17"/>
    <p:sldId id="263" r:id="rId18"/>
    <p:sldId id="309" r:id="rId19"/>
    <p:sldId id="314" r:id="rId20"/>
    <p:sldId id="321" r:id="rId21"/>
    <p:sldId id="310" r:id="rId22"/>
    <p:sldId id="267" r:id="rId23"/>
    <p:sldId id="315" r:id="rId24"/>
    <p:sldId id="296" r:id="rId25"/>
    <p:sldId id="287" r:id="rId26"/>
    <p:sldId id="299" r:id="rId27"/>
    <p:sldId id="295" r:id="rId28"/>
    <p:sldId id="311" r:id="rId29"/>
    <p:sldId id="278" r:id="rId30"/>
    <p:sldId id="268" r:id="rId31"/>
    <p:sldId id="317" r:id="rId32"/>
    <p:sldId id="302" r:id="rId33"/>
    <p:sldId id="303" r:id="rId34"/>
    <p:sldId id="324" r:id="rId35"/>
    <p:sldId id="313" r:id="rId36"/>
    <p:sldId id="304" r:id="rId37"/>
    <p:sldId id="305" r:id="rId38"/>
    <p:sldId id="316" r:id="rId39"/>
    <p:sldId id="312" r:id="rId40"/>
    <p:sldId id="306" r:id="rId41"/>
    <p:sldId id="307" r:id="rId42"/>
    <p:sldId id="308" r:id="rId43"/>
    <p:sldId id="322" r:id="rId44"/>
    <p:sldId id="269" r:id="rId45"/>
    <p:sldId id="270" r:id="rId46"/>
    <p:sldId id="320" r:id="rId47"/>
    <p:sldId id="271" r:id="rId48"/>
    <p:sldId id="272" r:id="rId49"/>
    <p:sldId id="300" r:id="rId50"/>
    <p:sldId id="273" r:id="rId51"/>
    <p:sldId id="274" r:id="rId52"/>
    <p:sldId id="276" r:id="rId53"/>
    <p:sldId id="277" r:id="rId54"/>
    <p:sldId id="292" r:id="rId55"/>
    <p:sldId id="281" r:id="rId56"/>
    <p:sldId id="301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23.02.2015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23.02.2015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23.02.2015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23.02.2015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RuyJIT</a:t>
            </a:r>
            <a:r>
              <a:rPr lang="ru-RU" sz="2400" dirty="0" smtClean="0">
                <a:solidFill>
                  <a:schemeClr val="bg1"/>
                </a:solidFill>
              </a:rPr>
              <a:t> 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</a:t>
            </a:r>
            <a:r>
              <a:rPr lang="en-US" dirty="0" smtClean="0">
                <a:solidFill>
                  <a:schemeClr val="bg1"/>
                </a:solidFill>
              </a:rPr>
              <a:t>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3214717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708321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4582869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3921</Words>
  <Application>Microsoft Office PowerPoint</Application>
  <PresentationFormat>On-screen Show (4:3)</PresentationFormat>
  <Paragraphs>978</Paragraphs>
  <Slides>53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2015-02-23T04:19:36Z</dcterms:modified>
</cp:coreProperties>
</file>