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304" r:id="rId8"/>
    <p:sldId id="288" r:id="rId9"/>
    <p:sldId id="259" r:id="rId10"/>
    <p:sldId id="316" r:id="rId11"/>
    <p:sldId id="261" r:id="rId12"/>
    <p:sldId id="302" r:id="rId13"/>
    <p:sldId id="263" r:id="rId14"/>
    <p:sldId id="301" r:id="rId15"/>
    <p:sldId id="264" r:id="rId16"/>
    <p:sldId id="307" r:id="rId17"/>
    <p:sldId id="306" r:id="rId18"/>
    <p:sldId id="308" r:id="rId19"/>
    <p:sldId id="309" r:id="rId20"/>
    <p:sldId id="310" r:id="rId21"/>
    <p:sldId id="297" r:id="rId22"/>
    <p:sldId id="262" r:id="rId23"/>
    <p:sldId id="291" r:id="rId24"/>
    <p:sldId id="293" r:id="rId25"/>
    <p:sldId id="312" r:id="rId26"/>
    <p:sldId id="265" r:id="rId27"/>
    <p:sldId id="296" r:id="rId28"/>
    <p:sldId id="313" r:id="rId29"/>
    <p:sldId id="314" r:id="rId30"/>
    <p:sldId id="266" r:id="rId31"/>
    <p:sldId id="305" r:id="rId32"/>
    <p:sldId id="290" r:id="rId33"/>
    <p:sldId id="292" r:id="rId34"/>
    <p:sldId id="267" r:id="rId35"/>
    <p:sldId id="289" r:id="rId36"/>
    <p:sldId id="268" r:id="rId37"/>
    <p:sldId id="283" r:id="rId38"/>
    <p:sldId id="269" r:id="rId39"/>
    <p:sldId id="270" r:id="rId40"/>
    <p:sldId id="271" r:id="rId41"/>
    <p:sldId id="311" r:id="rId42"/>
    <p:sldId id="272" r:id="rId43"/>
    <p:sldId id="298" r:id="rId44"/>
    <p:sldId id="299" r:id="rId45"/>
    <p:sldId id="273" r:id="rId46"/>
    <p:sldId id="274" r:id="rId47"/>
    <p:sldId id="276" r:id="rId48"/>
    <p:sldId id="286" r:id="rId49"/>
    <p:sldId id="277" r:id="rId50"/>
    <p:sldId id="315" r:id="rId51"/>
    <p:sldId id="278" r:id="rId52"/>
    <p:sldId id="282" r:id="rId53"/>
    <p:sldId id="285" r:id="rId54"/>
    <p:sldId id="281" r:id="rId55"/>
    <p:sldId id="300" r:id="rId56"/>
    <p:sldId id="287" r:id="rId57"/>
    <p:sldId id="279" r:id="rId5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38" y="-96"/>
      </p:cViewPr>
      <p:guideLst>
        <p:guide orient="horz" pos="2160"/>
        <p:guide pos="2880"/>
      </p:guideLst>
    </p:cSldViewPr>
  </p:slideViewPr>
  <p:notesTextViewPr>
    <p:cViewPr>
      <p:scale>
        <a:sx n="1" d="1"/>
        <a:sy n="1" d="1"/>
      </p:scale>
      <p:origin x="0" y="0"/>
    </p:cViewPr>
  </p:notesTextViewPr>
  <p:sorterViewPr>
    <p:cViewPr>
      <p:scale>
        <a:sx n="81" d="100"/>
        <a:sy n="81" d="100"/>
      </p:scale>
      <p:origin x="0" y="32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25.03.2015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25.03.2015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25.03.2015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25.03.2015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25.03.2015</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25.03.2015</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25.03.2015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25.03.2015</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25.03.2015</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25.03.2015</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25.03.2015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25.03.2015</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25.03.2015</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25.03.2015</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25.03.2015</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a:solidFill>
                  <a:prstClr val="black"/>
                </a:solidFill>
                <a:latin typeface="Consolas"/>
              </a:rPr>
              <a:t>(</a:t>
            </a:r>
            <a:r>
              <a:rPr lang="en-US" sz="1600" dirty="0" err="1">
                <a:solidFill>
                  <a:srgbClr val="2B91AF"/>
                </a:solidFill>
                <a:latin typeface="Consolas"/>
              </a:rPr>
              <a:t>Environment</a:t>
            </a:r>
            <a:r>
              <a:rPr lang="en-US" sz="1600" dirty="0" err="1">
                <a:solidFill>
                  <a:prstClr val="black"/>
                </a:solidFill>
                <a:latin typeface="Consolas"/>
              </a:rPr>
              <a:t>.TickCount</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Primary constructors</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991243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a:t>
            </a:r>
            <a:r>
              <a:rPr lang="ru-RU" dirty="0" smtClean="0">
                <a:solidFill>
                  <a:schemeClr val="bg1"/>
                </a:solidFill>
              </a:rPr>
              <a:t>ование</a:t>
            </a:r>
            <a:r>
              <a:rPr lang="ru-RU" dirty="0" smtClean="0">
                <a:solidFill>
                  <a:schemeClr val="bg1"/>
                </a:solidFill>
              </a:rPr>
              <a:t>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4387</Words>
  <Application>Microsoft Office PowerPoint</Application>
  <PresentationFormat>On-screen Show (4:3)</PresentationFormat>
  <Paragraphs>1010</Paragraphs>
  <Slides>54</Slides>
  <Notes>0</Notes>
  <HiddenSlides>5</HiddenSlides>
  <MMClips>0</MMClips>
  <ScaleCrop>false</ScaleCrop>
  <HeadingPairs>
    <vt:vector size="4" baseType="variant">
      <vt:variant>
        <vt:lpstr>Theme</vt:lpstr>
      </vt:variant>
      <vt:variant>
        <vt:i4>4</vt:i4>
      </vt:variant>
      <vt:variant>
        <vt:lpstr>Slide Titles</vt:lpstr>
      </vt:variant>
      <vt:variant>
        <vt:i4>54</vt:i4>
      </vt:variant>
    </vt:vector>
  </HeadingPairs>
  <TitlesOfParts>
    <vt:vector size="58"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Именование классов</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6.0. Primary constructors</vt:lpstr>
      <vt:lpstr>PowerPoint Presentation</vt:lpstr>
      <vt:lpstr>Автоматические свойства (auto-properties)</vt:lpstr>
      <vt:lpstr>C# 6.0. Инициализция автоматических свойств</vt:lpstr>
      <vt:lpstr>C# 6.0. Expression Bodied Functions and Properties</vt:lpstr>
      <vt:lpstr>PowerPoint Presentation</vt:lpstr>
      <vt:lpstr>Point2D как class и struct</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Названия интерфейсов</vt:lpstr>
      <vt:lpstr>PowerPoint Presentation</vt:lpstr>
      <vt:lpstr>Полезные интерфейсы в .NET</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2015-03-25T05:20:04Z</dcterms:modified>
</cp:coreProperties>
</file>