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8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6" r:id="rId25"/>
    <p:sldId id="267" r:id="rId26"/>
    <p:sldId id="271" r:id="rId27"/>
    <p:sldId id="280" r:id="rId28"/>
    <p:sldId id="272" r:id="rId29"/>
    <p:sldId id="273" r:id="rId30"/>
    <p:sldId id="28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21.09.2014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Реляционные </a:t>
            </a:r>
            <a:r>
              <a:rPr lang="en-US" dirty="0" smtClean="0">
                <a:solidFill>
                  <a:srgbClr val="FFFF00"/>
                </a:solidFill>
              </a:rPr>
              <a:t>(relational)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1642</Words>
  <Application>Microsoft Office PowerPoint</Application>
  <PresentationFormat>On-screen Show (4:3)</PresentationFormat>
  <Paragraphs>330</Paragraphs>
  <Slides>30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  <vt:lpstr>A.C.I.D.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2014-09-20T22:23:40Z</dcterms:modified>
</cp:coreProperties>
</file>