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4" r:id="rId4"/>
    <p:sldId id="261" r:id="rId5"/>
    <p:sldId id="267" r:id="rId6"/>
    <p:sldId id="270" r:id="rId7"/>
    <p:sldId id="262" r:id="rId8"/>
    <p:sldId id="269" r:id="rId9"/>
    <p:sldId id="268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04.10.2013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club33848893" TargetMode="External"/><Relationship Id="rId2" Type="http://schemas.openxmlformats.org/officeDocument/2006/relationships/hyperlink" Target="http://www.tc.belhard.com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/ccc?key=0Ah4Zqg1N7gYQdDR6MWw3NUtDYWVYOWJmTU1HRUtoQnc&amp;usp=sharing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kdiff3.sourceforge.net/" TargetMode="External"/><Relationship Id="rId3" Type="http://schemas.openxmlformats.org/officeDocument/2006/relationships/hyperlink" Target="http://visualstudiogallery.msdn.microsoft.com/" TargetMode="External"/><Relationship Id="rId7" Type="http://schemas.openxmlformats.org/officeDocument/2006/relationships/hyperlink" Target="http://www.jetbrains.com/decompiler/" TargetMode="External"/><Relationship Id="rId2" Type="http://schemas.openxmlformats.org/officeDocument/2006/relationships/hyperlink" Target="http://nuge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linqpad.net/" TargetMode="External"/><Relationship Id="rId5" Type="http://schemas.openxmlformats.org/officeDocument/2006/relationships/hyperlink" Target="http://www.microsoft.com/downloads/" TargetMode="External"/><Relationship Id="rId4" Type="http://schemas.openxmlformats.org/officeDocument/2006/relationships/hyperlink" Target="http://www.jetbrains.com/resharp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Введение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88840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www.tc.belhard.com/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28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bg1"/>
                </a:solidFill>
                <a:hlinkClick r:id="rId3"/>
              </a:rPr>
              <a:t>vk.com/club33848893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8640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Центр обучающих технологий «Белхард»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75" y="1412776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Давайте знакомиться!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4420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email@me.name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5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Организационные вопросы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Начало </a:t>
            </a:r>
            <a:r>
              <a:rPr lang="ru-RU" sz="2800" dirty="0" smtClean="0">
                <a:solidFill>
                  <a:schemeClr val="bg1"/>
                </a:solidFill>
              </a:rPr>
              <a:t>занятий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– </a:t>
            </a:r>
            <a:r>
              <a:rPr lang="ru-RU" sz="2800" dirty="0" smtClean="0">
                <a:solidFill>
                  <a:schemeClr val="bg1"/>
                </a:solidFill>
              </a:rPr>
              <a:t>19:00, один </a:t>
            </a:r>
            <a:r>
              <a:rPr lang="ru-RU" sz="2800" dirty="0" smtClean="0">
                <a:solidFill>
                  <a:schemeClr val="bg1"/>
                </a:solidFill>
              </a:rPr>
              <a:t>перерыв на 5 мин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 возможности предупреждайте об отсутствии на занятии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Домашняя работа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Сертификат об окончании курса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Необходимо: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Посетить не менее 80% занятий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Завершить итоговый проект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Анкета </a:t>
            </a:r>
            <a:r>
              <a:rPr lang="ru-RU" sz="2800" dirty="0" smtClean="0">
                <a:solidFill>
                  <a:schemeClr val="bg1"/>
                </a:solidFill>
              </a:rPr>
              <a:t>качества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Совместная работа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hlinkClick r:id="rId2"/>
              </a:rPr>
              <a:t>https://docs.google.com/spreadsheet/ccc?key=0Ah4Zqg1N7gYQdDR6MWw3NUtDYWVYOWJmTU1HRUtoQnc&amp;usp=sharing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3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Таким фоном в презентациях отмечаются задания для самостоятельного выполнения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01350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800" dirty="0" smtClean="0">
                <a:solidFill>
                  <a:schemeClr val="bg1"/>
                </a:solidFill>
              </a:rPr>
              <a:t>Что ожидать от данного курса?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занятий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</a:t>
            </a:r>
            <a:r>
              <a:rPr lang="ru-RU" dirty="0"/>
              <a:t>в С# и .NET </a:t>
            </a:r>
            <a:r>
              <a:rPr lang="ru-RU" dirty="0" smtClean="0"/>
              <a:t>Framework.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Основы объектно-ориентированного программирования </a:t>
            </a:r>
            <a:r>
              <a:rPr lang="en-US" dirty="0" smtClean="0"/>
              <a:t>(</a:t>
            </a:r>
            <a:r>
              <a:rPr lang="ru-RU" dirty="0" smtClean="0"/>
              <a:t>ООП).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Углубленные </a:t>
            </a:r>
            <a:r>
              <a:rPr lang="ru-RU" dirty="0"/>
              <a:t>основы ООП. Жизненный цикл </a:t>
            </a:r>
            <a:r>
              <a:rPr lang="ru-RU" dirty="0" smtClean="0"/>
              <a:t>объекта.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Средства </a:t>
            </a:r>
            <a:r>
              <a:rPr lang="ru-RU" dirty="0" smtClean="0"/>
              <a:t>ввода/вывода.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Делегаты </a:t>
            </a:r>
            <a:r>
              <a:rPr lang="ru-RU" dirty="0"/>
              <a:t>и </a:t>
            </a:r>
            <a:r>
              <a:rPr lang="ru-RU" dirty="0" smtClean="0"/>
              <a:t>события</a:t>
            </a:r>
            <a:r>
              <a:rPr lang="en-US" dirty="0" smtClean="0"/>
              <a:t>. </a:t>
            </a:r>
            <a:r>
              <a:rPr lang="ru-RU" dirty="0" smtClean="0"/>
              <a:t>Введение </a:t>
            </a:r>
            <a:r>
              <a:rPr lang="ru-RU" dirty="0"/>
              <a:t>в технологию </a:t>
            </a:r>
            <a:r>
              <a:rPr lang="en-US" dirty="0" smtClean="0"/>
              <a:t>Windows Forms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</a:t>
            </a:r>
            <a:r>
              <a:rPr lang="ru-RU" dirty="0" smtClean="0"/>
              <a:t>XML.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Понятие </a:t>
            </a:r>
            <a:r>
              <a:rPr lang="ru-RU" dirty="0"/>
              <a:t>сборки. </a:t>
            </a:r>
            <a:r>
              <a:rPr lang="ru-RU" dirty="0" smtClean="0"/>
              <a:t>Отражение.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Многопоточное </a:t>
            </a:r>
            <a:r>
              <a:rPr lang="ru-RU" dirty="0" smtClean="0"/>
              <a:t>программирование.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Язык запросов </a:t>
            </a:r>
            <a:r>
              <a:rPr lang="en-US" dirty="0" smtClean="0"/>
              <a:t>LINQ (Language Integrated Query)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Введение в </a:t>
            </a:r>
            <a:r>
              <a:rPr lang="en-US" dirty="0" smtClean="0"/>
              <a:t>SQL</a:t>
            </a:r>
            <a:r>
              <a:rPr lang="ru-RU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Доступ к данным с использованием </a:t>
            </a:r>
            <a:r>
              <a:rPr lang="ru-RU" dirty="0" smtClean="0"/>
              <a:t>ADO.NET.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</a:t>
            </a:r>
            <a:r>
              <a:rPr lang="en-US" dirty="0" smtClean="0"/>
              <a:t>GUI </a:t>
            </a:r>
            <a:r>
              <a:rPr lang="ru-RU" dirty="0" smtClean="0"/>
              <a:t>приложений с помощью </a:t>
            </a:r>
            <a:r>
              <a:rPr lang="en-US" dirty="0" smtClean="0"/>
              <a:t>WPF</a:t>
            </a:r>
            <a:r>
              <a:rPr lang="ru-RU" dirty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Создание распределенных </a:t>
            </a:r>
            <a:r>
              <a:rPr lang="ru-RU" dirty="0" smtClean="0"/>
              <a:t>приложений на основе WCF.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Архитектура приложений.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Шаблоны проектирования.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10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Рекомендуемое программное обеспечение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Microsoft Visual Studio 2010 </a:t>
            </a:r>
            <a:r>
              <a:rPr lang="ru-RU" dirty="0" smtClean="0">
                <a:solidFill>
                  <a:srgbClr val="92D050"/>
                </a:solidFill>
              </a:rPr>
              <a:t>или 2012</a:t>
            </a:r>
          </a:p>
          <a:p>
            <a:pPr lvl="1"/>
            <a:r>
              <a:rPr lang="ru-RU" dirty="0" smtClean="0">
                <a:solidFill>
                  <a:srgbClr val="92D050"/>
                </a:solidFill>
              </a:rPr>
              <a:t>Обязательно установите </a:t>
            </a:r>
            <a:r>
              <a:rPr lang="en-US" dirty="0" smtClean="0">
                <a:solidFill>
                  <a:srgbClr val="92D050"/>
                </a:solidFill>
              </a:rPr>
              <a:t>Service Pack 1 </a:t>
            </a:r>
            <a:r>
              <a:rPr lang="ru-RU" dirty="0" smtClean="0">
                <a:solidFill>
                  <a:srgbClr val="92D050"/>
                </a:solidFill>
              </a:rPr>
              <a:t>для </a:t>
            </a:r>
            <a:r>
              <a:rPr lang="en-US" dirty="0" smtClean="0">
                <a:solidFill>
                  <a:srgbClr val="92D050"/>
                </a:solidFill>
              </a:rPr>
              <a:t>Visual Studio 2010 </a:t>
            </a:r>
            <a:r>
              <a:rPr lang="ru-RU" dirty="0" smtClean="0">
                <a:solidFill>
                  <a:srgbClr val="92D050"/>
                </a:solidFill>
              </a:rPr>
              <a:t>и/или </a:t>
            </a:r>
            <a:r>
              <a:rPr lang="en-US" dirty="0" smtClean="0">
                <a:solidFill>
                  <a:srgbClr val="92D050"/>
                </a:solidFill>
              </a:rPr>
              <a:t>Update 2 </a:t>
            </a:r>
            <a:r>
              <a:rPr lang="ru-RU" dirty="0" smtClean="0">
                <a:solidFill>
                  <a:srgbClr val="92D050"/>
                </a:solidFill>
              </a:rPr>
              <a:t>для </a:t>
            </a:r>
            <a:r>
              <a:rPr lang="en-US" dirty="0" smtClean="0">
                <a:solidFill>
                  <a:srgbClr val="92D050"/>
                </a:solidFill>
              </a:rPr>
              <a:t>Visual Studio 2012</a:t>
            </a:r>
            <a:endParaRPr lang="ru-RU" dirty="0" smtClean="0">
              <a:solidFill>
                <a:srgbClr val="92D050"/>
              </a:solidFill>
            </a:endParaRPr>
          </a:p>
          <a:p>
            <a:pPr lvl="1"/>
            <a:r>
              <a:rPr lang="en-US" dirty="0" smtClean="0"/>
              <a:t>NuGet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http://nuget.org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Productivity Power </a:t>
            </a:r>
            <a:r>
              <a:rPr lang="en-US" dirty="0"/>
              <a:t>Tools: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</a:t>
            </a:r>
            <a:endParaRPr lang="en-US" dirty="0" smtClean="0"/>
          </a:p>
          <a:p>
            <a:pPr lvl="1"/>
            <a:r>
              <a:rPr lang="en-US" dirty="0"/>
              <a:t>ReSharper: </a:t>
            </a:r>
            <a:r>
              <a:rPr lang="en-US" dirty="0">
                <a:hlinkClick r:id="rId4"/>
              </a:rPr>
              <a:t>http://www.jetbrains.com/resharper/</a:t>
            </a:r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Microsoft SQL Server Express 2005 </a:t>
            </a:r>
            <a:r>
              <a:rPr lang="ru-RU" dirty="0" smtClean="0">
                <a:solidFill>
                  <a:srgbClr val="92D050"/>
                </a:solidFill>
              </a:rPr>
              <a:t>или выше</a:t>
            </a:r>
            <a:endParaRPr lang="en-US" dirty="0" smtClean="0">
              <a:solidFill>
                <a:srgbClr val="92D050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Возможно понадобится доустановить </a:t>
            </a:r>
            <a:r>
              <a:rPr lang="en-US" dirty="0">
                <a:solidFill>
                  <a:schemeClr val="bg1"/>
                </a:solidFill>
              </a:rPr>
              <a:t>Microsoft SQL Server Management Studio </a:t>
            </a:r>
            <a:r>
              <a:rPr lang="en-US" dirty="0" smtClean="0">
                <a:solidFill>
                  <a:schemeClr val="bg1"/>
                </a:solidFill>
              </a:rPr>
              <a:t>Express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5"/>
              </a:rPr>
              <a:t>http://www.microsoft.com/downloads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/>
              <a:t>LINQPad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http://www.linqpad.net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dotPeek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://www.jetbrains.com/decompiler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KDiff3: </a:t>
            </a:r>
            <a:r>
              <a:rPr lang="en-US" dirty="0">
                <a:hlinkClick r:id="rId8"/>
              </a:rPr>
              <a:t>http://kdiff3.sourceforge.net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1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259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PowerPoint Presentation</vt:lpstr>
      <vt:lpstr>PowerPoint Presentation</vt:lpstr>
      <vt:lpstr>PowerPoint Presentation</vt:lpstr>
      <vt:lpstr>Материалы для обучения</vt:lpstr>
      <vt:lpstr>Таким фоном в презентациях отмечаются задания для самостоятельного выполнения</vt:lpstr>
      <vt:lpstr>PowerPoint Presentation</vt:lpstr>
      <vt:lpstr>Программа занятий</vt:lpstr>
      <vt:lpstr>Рекомендуемое программное обеспечение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2013-10-04T11:46:57Z</dcterms:modified>
</cp:coreProperties>
</file>