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8" r:id="rId6"/>
    <p:sldId id="259" r:id="rId7"/>
    <p:sldId id="260" r:id="rId8"/>
    <p:sldId id="291" r:id="rId9"/>
    <p:sldId id="285" r:id="rId10"/>
    <p:sldId id="286" r:id="rId11"/>
    <p:sldId id="261" r:id="rId12"/>
    <p:sldId id="262" r:id="rId13"/>
    <p:sldId id="263" r:id="rId14"/>
    <p:sldId id="279" r:id="rId15"/>
    <p:sldId id="280" r:id="rId16"/>
    <p:sldId id="287" r:id="rId17"/>
    <p:sldId id="267" r:id="rId18"/>
    <p:sldId id="296" r:id="rId19"/>
    <p:sldId id="299" r:id="rId20"/>
    <p:sldId id="295" r:id="rId21"/>
    <p:sldId id="278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92" r:id="rId33"/>
    <p:sldId id="281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Microsoft Office PowerPoint</Application>
  <PresentationFormat>On-screen Show (4:3)</PresentationFormat>
  <Paragraphs>624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2013-10-04T13:40:39Z</dcterms:modified>
</cp:coreProperties>
</file>