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9" r:id="rId4"/>
    <p:sldId id="273" r:id="rId5"/>
    <p:sldId id="274" r:id="rId6"/>
    <p:sldId id="281" r:id="rId7"/>
    <p:sldId id="282" r:id="rId8"/>
    <p:sldId id="260" r:id="rId9"/>
    <p:sldId id="261" r:id="rId10"/>
    <p:sldId id="262" r:id="rId11"/>
    <p:sldId id="263" r:id="rId12"/>
    <p:sldId id="275" r:id="rId13"/>
    <p:sldId id="264" r:id="rId14"/>
    <p:sldId id="265" r:id="rId15"/>
    <p:sldId id="266" r:id="rId16"/>
    <p:sldId id="267" r:id="rId17"/>
    <p:sldId id="268" r:id="rId18"/>
    <p:sldId id="278" r:id="rId19"/>
    <p:sldId id="279" r:id="rId20"/>
    <p:sldId id="28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ссылочного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</a:t>
            </a:r>
            <a:r>
              <a:rPr lang="en-US" dirty="0" smtClean="0"/>
              <a:t>XML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using </a:t>
            </a:r>
            <a:r>
              <a:rPr lang="ru-RU" dirty="0" smtClean="0"/>
              <a:t>и исключения.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Dispose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try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B();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catch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using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bad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Someting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wrong!"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using </a:t>
            </a:r>
            <a:r>
              <a:rPr lang="ru-RU" dirty="0" smtClean="0"/>
              <a:t>и исключения.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Dispose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try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B();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catch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using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ru-R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bad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Someting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wrong!"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2075</Words>
  <Application>Microsoft Office PowerPoint</Application>
  <PresentationFormat>On-screen Show (4:3)</PresentationFormat>
  <Paragraphs>460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Блок using и исключения. №1.</vt:lpstr>
      <vt:lpstr>Блок using и исключения.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Сериализация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43</cp:revision>
  <dcterms:created xsi:type="dcterms:W3CDTF">2012-08-15T13:44:54Z</dcterms:created>
  <dcterms:modified xsi:type="dcterms:W3CDTF">2013-10-04T11:45:22Z</dcterms:modified>
</cp:coreProperties>
</file>