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Explode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/>
              <a:t>Домашнее задание</a:t>
            </a:r>
            <a:endParaRPr lang="ru-RU" sz="2400" b="1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cs typeface="Arial" charset="0"/>
              </a:rPr>
              <a:t>Создание </a:t>
            </a:r>
            <a:r>
              <a:rPr lang="ru-RU" i="1" dirty="0">
                <a:cs typeface="Arial" charset="0"/>
              </a:rPr>
              <a:t>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 smtClean="0">
                <a:cs typeface="Arial" charset="0"/>
              </a:rPr>
              <a:t>”.</a:t>
            </a:r>
            <a:endParaRPr lang="ru-RU" i="1" dirty="0" smtClean="0">
              <a:cs typeface="Arial" charset="0"/>
            </a:endParaRPr>
          </a:p>
          <a:p>
            <a:pPr eaLnBrk="1" hangingPunct="1"/>
            <a:endParaRPr lang="ru-RU" i="1" dirty="0">
              <a:cs typeface="Arial" charset="0"/>
            </a:endParaRPr>
          </a:p>
          <a:p>
            <a:pPr eaLnBrk="1" hangingPunct="1"/>
            <a:r>
              <a:rPr lang="ru-RU" i="1" dirty="0" smtClean="0">
                <a:cs typeface="Arial" charset="0"/>
              </a:rPr>
              <a:t>Смотрите текст задания</a:t>
            </a:r>
            <a:r>
              <a:rPr lang="ru-RU" i="1" dirty="0" smtClean="0">
                <a:cs typeface="Arial" charset="0"/>
              </a:rPr>
              <a:t> в файле </a:t>
            </a:r>
            <a:r>
              <a:rPr lang="en-US" i="1" dirty="0" smtClean="0">
                <a:cs typeface="Arial" charset="0"/>
              </a:rPr>
              <a:t>gui-seconds-counter.docx</a:t>
            </a:r>
            <a:endParaRPr lang="en-US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1208</Words>
  <Application>Microsoft Office PowerPoint</Application>
  <PresentationFormat>On-screen Show (4:3)</PresentationFormat>
  <Paragraphs>304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41</cp:revision>
  <dcterms:created xsi:type="dcterms:W3CDTF">2012-08-15T13:44:54Z</dcterms:created>
  <dcterms:modified xsi:type="dcterms:W3CDTF">2013-10-04T10:02:27Z</dcterms:modified>
</cp:coreProperties>
</file>