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 smtClean="0">
                <a:solidFill>
                  <a:srgbClr val="FFFF00"/>
                </a:solidFill>
              </a:rPr>
              <a:t>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</a:t>
            </a:r>
            <a:r>
              <a:rPr lang="ru-RU" dirty="0" smtClean="0">
                <a:solidFill>
                  <a:srgbClr val="FFFF00"/>
                </a:solidFill>
              </a:rPr>
              <a:t>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</a:t>
            </a:r>
            <a:r>
              <a:rPr lang="ru-RU" dirty="0" smtClean="0">
                <a:solidFill>
                  <a:srgbClr val="FFFF00"/>
                </a:solidFill>
              </a:rPr>
              <a:t>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</a:t>
            </a:r>
            <a:r>
              <a:rPr lang="ru-RU" dirty="0" smtClean="0">
                <a:solidFill>
                  <a:srgbClr val="FFFF00"/>
                </a:solidFill>
              </a:rPr>
              <a:t>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</a:t>
            </a:r>
            <a:r>
              <a:rPr lang="ru-RU" dirty="0" smtClean="0">
                <a:solidFill>
                  <a:srgbClr val="FFFF00"/>
                </a:solidFill>
              </a:rPr>
              <a:t>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</a:t>
            </a:r>
            <a:r>
              <a:rPr lang="ru-RU" dirty="0" smtClean="0">
                <a:solidFill>
                  <a:srgbClr val="FFFF00"/>
                </a:solidFill>
              </a:rPr>
              <a:t>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995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Литература</vt:lpstr>
      <vt:lpstr>PowerPoint Presentation</vt:lpstr>
      <vt:lpstr>email@me.name</vt:lpstr>
      <vt:lpstr>Шаблон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2012-09-12T11:54:44Z</dcterms:modified>
</cp:coreProperties>
</file>