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289" r:id="rId29"/>
    <p:sldId id="298" r:id="rId30"/>
    <p:sldId id="294" r:id="rId31"/>
    <p:sldId id="293" r:id="rId32"/>
    <p:sldId id="296" r:id="rId33"/>
    <p:sldId id="297" r:id="rId34"/>
    <p:sldId id="278" r:id="rId35"/>
    <p:sldId id="288" r:id="rId36"/>
    <p:sldId id="284" r:id="rId37"/>
    <p:sldId id="287" r:id="rId38"/>
    <p:sldId id="277" r:id="rId39"/>
    <p:sldId id="280" r:id="rId40"/>
    <p:sldId id="282" r:id="rId41"/>
    <p:sldId id="295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5" d="100"/>
          <a:sy n="75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 лучше подходят для коротких простых данных без вложенности (сейчас или в будущем).</a:t>
            </a:r>
            <a:endParaRPr lang="en-US" dirty="0" smtClean="0"/>
          </a:p>
          <a:p>
            <a:r>
              <a:rPr lang="ru-RU" dirty="0" smtClean="0"/>
              <a:t>По атрибутам проще делать поиск с помощью </a:t>
            </a:r>
            <a:r>
              <a:rPr lang="en-US" dirty="0" smtClean="0"/>
              <a:t>XPath </a:t>
            </a:r>
            <a:r>
              <a:rPr lang="ru-RU" dirty="0" smtClean="0"/>
              <a:t>запросов</a:t>
            </a:r>
          </a:p>
          <a:p>
            <a:endParaRPr lang="ru-RU" dirty="0"/>
          </a:p>
          <a:p>
            <a:r>
              <a:rPr lang="ru-RU" dirty="0" smtClean="0"/>
              <a:t>Элементы лучше подходят для длинных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</a:t>
            </a:r>
            <a:r>
              <a:rPr lang="en-US" sz="2400" dirty="0" smtClean="0"/>
              <a:t> </a:t>
            </a:r>
            <a:r>
              <a:rPr lang="ru-RU" sz="2400" dirty="0" smtClean="0"/>
              <a:t>Вместо этого можно преобразовать </a:t>
            </a:r>
            <a:r>
              <a:rPr lang="ru-RU" sz="2400" dirty="0" smtClean="0"/>
              <a:t>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</a:t>
            </a:r>
            <a:r>
              <a:rPr lang="en-US" dirty="0" smtClean="0"/>
              <a:t>version="1.0</a:t>
            </a:r>
            <a:r>
              <a:rPr lang="en-US" dirty="0" smtClean="0"/>
              <a:t>"</a:t>
            </a:r>
            <a:r>
              <a:rPr lang="en-US" dirty="0" smtClean="0"/>
              <a:t> </a:t>
            </a:r>
            <a:r>
              <a:rPr lang="en-US" dirty="0"/>
              <a:t>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</a:t>
            </a:r>
            <a:r>
              <a:rPr lang="en-US" dirty="0" smtClean="0"/>
              <a:t>version="1.0" encoding="windows-1251</a:t>
            </a:r>
            <a:r>
              <a:rPr lang="en-US" dirty="0" smtClean="0"/>
              <a:t>"</a:t>
            </a:r>
            <a:r>
              <a:rPr lang="en-US" dirty="0" smtClean="0"/>
              <a:t>?&gt;</a:t>
            </a:r>
            <a:endParaRPr lang="en-US" dirty="0" smtClean="0"/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&lt;?xml-stylesheet type="text/xsl" </a:t>
            </a:r>
            <a:r>
              <a:rPr lang="en-US" dirty="0" smtClean="0"/>
              <a:t>href="URL</a:t>
            </a:r>
            <a:r>
              <a:rPr lang="en-US" dirty="0" smtClean="0"/>
              <a:t>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пролог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Прологом называется инструкция </a:t>
            </a:r>
            <a:r>
              <a:rPr lang="en-US" dirty="0" smtClean="0"/>
              <a:t>&lt;?xml ?&gt;</a:t>
            </a:r>
            <a:r>
              <a:rPr lang="ru-RU" dirty="0" smtClean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 smtClean="0"/>
              <a:t>XML</a:t>
            </a:r>
            <a:r>
              <a:rPr lang="ru-RU" dirty="0" smtClean="0"/>
              <a:t> (1.0 или 1.1)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кодировку документа. Пролог можно не указывать и тогда используется версия 1.0 и кодировка </a:t>
            </a:r>
            <a:r>
              <a:rPr lang="en-US" dirty="0" smtClean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для </a:t>
            </a:r>
            <a:r>
              <a:rPr lang="en-US" dirty="0" smtClean="0"/>
              <a:t>DOM </a:t>
            </a:r>
            <a:r>
              <a:rPr lang="ru-RU" dirty="0" smtClean="0"/>
              <a:t>модели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5742"/>
              </p:ext>
            </p:extLst>
          </p:nvPr>
        </p:nvGraphicFramePr>
        <p:xfrm>
          <a:off x="575556" y="1340768"/>
          <a:ext cx="799288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2724742"/>
                <a:gridCol w="33599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XML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узла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XmlDocument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LINQ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to XML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Документ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Элемент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Атрибут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br>
                        <a:rPr lang="ru-RU" b="1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обработки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</a:t>
            </a:r>
            <a:r>
              <a:rPr lang="en-US" sz="1400" dirty="0" smtClean="0"/>
              <a:t>version="1.0</a:t>
            </a:r>
            <a:r>
              <a:rPr lang="en-US" sz="1400" dirty="0" smtClean="0"/>
              <a:t>"</a:t>
            </a:r>
            <a:r>
              <a:rPr lang="en-US" sz="1400" dirty="0" smtClean="0"/>
              <a:t>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 smtClean="0"/>
              <a:t>=</a:t>
            </a:r>
            <a:r>
              <a:rPr lang="en-US" sz="1400" dirty="0" smtClean="0"/>
              <a:t>"</a:t>
            </a:r>
            <a:r>
              <a:rPr lang="ru-RU" sz="1400" dirty="0" smtClean="0"/>
              <a:t>978-5-459-00297-3</a:t>
            </a:r>
            <a:r>
              <a:rPr lang="ru-RU" sz="1400" dirty="0"/>
              <a:t>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2073</Words>
  <Application>Microsoft Office PowerPoint</Application>
  <PresentationFormat>On-screen Show (4:3)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2017-01-31T21:11:53Z</dcterms:modified>
</cp:coreProperties>
</file>