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9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90" r:id="rId14"/>
    <p:sldId id="284" r:id="rId15"/>
    <p:sldId id="282" r:id="rId16"/>
    <p:sldId id="262" r:id="rId17"/>
    <p:sldId id="283" r:id="rId18"/>
    <p:sldId id="285" r:id="rId19"/>
    <p:sldId id="265" r:id="rId20"/>
    <p:sldId id="280" r:id="rId21"/>
    <p:sldId id="277" r:id="rId22"/>
    <p:sldId id="271" r:id="rId23"/>
    <p:sldId id="286" r:id="rId24"/>
    <p:sldId id="266" r:id="rId25"/>
    <p:sldId id="279" r:id="rId26"/>
    <p:sldId id="292" r:id="rId27"/>
    <p:sldId id="269" r:id="rId28"/>
    <p:sldId id="273" r:id="rId29"/>
    <p:sldId id="274" r:id="rId30"/>
    <p:sldId id="294" r:id="rId31"/>
    <p:sldId id="267" r:id="rId32"/>
    <p:sldId id="268" r:id="rId33"/>
    <p:sldId id="260" r:id="rId34"/>
    <p:sldId id="293" r:id="rId35"/>
    <p:sldId id="287" r:id="rId36"/>
    <p:sldId id="261" r:id="rId37"/>
    <p:sldId id="276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строку/блок </a:t>
            </a:r>
            <a:r>
              <a:rPr lang="ru-RU" smtClean="0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внутри </a:t>
            </a:r>
            <a:r>
              <a:rPr lang="en-US" dirty="0" smtClean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Toolbox </a:t>
            </a:r>
            <a:r>
              <a:rPr lang="ru-RU" dirty="0" smtClean="0"/>
              <a:t>можно перетаскивать куски кода, давать им имена, организовывать в папки </a:t>
            </a:r>
            <a:r>
              <a:rPr lang="en-US" dirty="0" smtClean="0"/>
              <a:t>(Add new tab) </a:t>
            </a:r>
            <a:r>
              <a:rPr lang="ru-RU" dirty="0" smtClean="0"/>
              <a:t>чтобы позже вставлять с помощью </a:t>
            </a:r>
            <a:r>
              <a:rPr lang="en-US" dirty="0" smtClean="0"/>
              <a:t>drag-n-drop </a:t>
            </a:r>
            <a:r>
              <a:rPr lang="ru-RU" dirty="0" smtClean="0"/>
              <a:t>в редактор.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зависимости 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1150</Words>
  <Application>Microsoft Office PowerPoint</Application>
  <PresentationFormat>On-screen Show (4:3)</PresentationFormat>
  <Paragraphs>159</Paragraphs>
  <Slides>36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«Плавающие» окна</vt:lpstr>
      <vt:lpstr>Редактор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Code Snippets (C#)</vt:lpstr>
      <vt:lpstr>Код внутри Toolbox</vt:lpstr>
      <vt:lpstr>Окна: Bookmarks</vt:lpstr>
      <vt:lpstr>Окна: Task List</vt:lpstr>
      <vt:lpstr>Отладчик</vt:lpstr>
      <vt:lpstr>Отладчик: data tips</vt:lpstr>
      <vt:lpstr>[12] Отладчик: окно Parallel Watch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2014-12-04T00:12:29Z</dcterms:modified>
</cp:coreProperties>
</file>