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0" r:id="rId9"/>
    <p:sldId id="271" r:id="rId10"/>
    <p:sldId id="277" r:id="rId11"/>
    <p:sldId id="265" r:id="rId12"/>
    <p:sldId id="272" r:id="rId13"/>
    <p:sldId id="267" r:id="rId14"/>
    <p:sldId id="261" r:id="rId15"/>
    <p:sldId id="274" r:id="rId16"/>
    <p:sldId id="281" r:id="rId17"/>
    <p:sldId id="275" r:id="rId18"/>
    <p:sldId id="276" r:id="rId19"/>
    <p:sldId id="268" r:id="rId20"/>
    <p:sldId id="286" r:id="rId21"/>
    <p:sldId id="279" r:id="rId22"/>
    <p:sldId id="283" r:id="rId23"/>
    <p:sldId id="278" r:id="rId24"/>
    <p:sldId id="280" r:id="rId25"/>
    <p:sldId id="273" r:id="rId26"/>
    <p:sldId id="260" r:id="rId27"/>
    <p:sldId id="282" r:id="rId28"/>
    <p:sldId id="264" r:id="rId29"/>
    <p:sldId id="262" r:id="rId30"/>
    <p:sldId id="26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08.10.2014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Singe()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См. также </a:t>
            </a:r>
            <a:r>
              <a:rPr lang="en-US" smtClean="0"/>
              <a:t>tools-linqpad.docx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290501"/>
            <a:ext cx="8219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Name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Surname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Age = 34 };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1351</Words>
  <Application>Microsoft Office PowerPoint</Application>
  <PresentationFormat>On-screen Show (4:3)</PresentationFormat>
  <Paragraphs>268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Итераторы</vt:lpstr>
      <vt:lpstr>Итераторы и yield</vt:lpstr>
      <vt:lpstr>IEnumerable&lt;T&gt;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2014-10-07T23:35:50Z</dcterms:modified>
</cp:coreProperties>
</file>