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5" r:id="rId5"/>
    <p:sldId id="268" r:id="rId6"/>
    <p:sldId id="259" r:id="rId7"/>
    <p:sldId id="270" r:id="rId8"/>
    <p:sldId id="269" r:id="rId9"/>
    <p:sldId id="276" r:id="rId10"/>
    <p:sldId id="277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29.08.2012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29.08.2012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29.08.2012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новой БД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en-US" sz="1200" dirty="0"/>
              <a:t>MONEY </a:t>
            </a:r>
            <a:endParaRPr lang="en-US" sz="1200" dirty="0"/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/>
              <a:t>Здесь использованы следующие обозначения:</a:t>
            </a:r>
          </a:p>
          <a:p>
            <a:pPr lvl="2"/>
            <a:r>
              <a:rPr lang="ru-RU" sz="1600"/>
              <a:t>• column – имя столбца (или константа, или выражение);</a:t>
            </a:r>
          </a:p>
          <a:p>
            <a:pPr lvl="2"/>
            <a:r>
              <a:rPr lang="ru-RU" sz="1600"/>
              <a:t>• DISTINCT - результат не будет содержать строк-дубликатов;</a:t>
            </a:r>
          </a:p>
          <a:p>
            <a:pPr lvl="2"/>
            <a:r>
              <a:rPr lang="ru-RU" sz="160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/>
              <a:t>• * - все столбцы;</a:t>
            </a:r>
          </a:p>
          <a:p>
            <a:pPr lvl="2"/>
            <a:r>
              <a:rPr lang="en-US" sz="1600"/>
              <a:t>• table - </a:t>
            </a:r>
            <a:r>
              <a:rPr lang="be-BY" sz="1600"/>
              <a:t>имя таблицы;</a:t>
            </a:r>
          </a:p>
          <a:p>
            <a:pPr lvl="2"/>
            <a:r>
              <a:rPr lang="ru-RU" sz="1600"/>
              <a:t>• alias - сокращение для имени таблицы;</a:t>
            </a:r>
          </a:p>
          <a:p>
            <a:pPr lvl="2"/>
            <a:r>
              <a:rPr lang="ru-RU" sz="1600"/>
              <a:t>• condition - условие фильтрации строк данных;</a:t>
            </a:r>
          </a:p>
          <a:p>
            <a:pPr lvl="2"/>
            <a:r>
              <a:rPr lang="en-US" sz="1600"/>
              <a:t>• list - </a:t>
            </a:r>
            <a:r>
              <a:rPr lang="be-BY" sz="160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Многотаблычные 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/>
              <a:t>1) Декартово произведение двух таблиц: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/>
              <a:t>2) Тета-соединение таблиц </a:t>
            </a:r>
            <a:r>
              <a:rPr lang="ru-RU" sz="120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/>
              <a:t>3) Экви-соединение таблиц </a:t>
            </a:r>
            <a:r>
              <a:rPr lang="ru-RU" sz="120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/>
              <a:t>или эквивалентный вариант соединения (inner или natural join):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/>
              <a:t>4) Внешние соединения таблиц </a:t>
            </a:r>
            <a:r>
              <a:rPr lang="ru-RU" sz="1200"/>
              <a:t>(левое, правое и полное, соответственно):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FROM t1 RIGHT JOIN t2 ON t1.number = t2.number;</a:t>
            </a: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r>
              <a:rPr lang="ru-RU" dirty="0" smtClean="0"/>
              <a:t>Полезно для проверок безопасности, дополнительной целотсности данных, протоколирования, аудита и т.п.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Injection </a:t>
            </a:r>
            <a:r>
              <a:rPr lang="ru-RU" dirty="0" smtClean="0"/>
              <a:t>атаки</a:t>
            </a:r>
          </a:p>
          <a:p>
            <a:pPr lvl="1"/>
            <a:r>
              <a:rPr lang="ru-RU" dirty="0" smtClean="0"/>
              <a:t>Чаще направлены против веб-приложений, но и </a:t>
            </a:r>
            <a:r>
              <a:rPr lang="en-US" dirty="0" smtClean="0"/>
              <a:t>desktop </a:t>
            </a:r>
            <a:r>
              <a:rPr lang="ru-RU" dirty="0" smtClean="0"/>
              <a:t>приложения тоже должны защищаться от них</a:t>
            </a:r>
          </a:p>
          <a:p>
            <a:r>
              <a:rPr lang="ru-RU" dirty="0" smtClean="0"/>
              <a:t>Защита от </a:t>
            </a:r>
            <a:r>
              <a:rPr lang="en-US" dirty="0" smtClean="0"/>
              <a:t>SQL Injection</a:t>
            </a:r>
          </a:p>
          <a:p>
            <a:pPr lvl="1"/>
            <a:r>
              <a:rPr lang="ru-RU" dirty="0" smtClean="0"/>
              <a:t>«Нет» динамическому </a:t>
            </a:r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@</a:t>
            </a:r>
            <a:r>
              <a:rPr lang="ru-RU" dirty="0" smtClean="0"/>
              <a:t>Параметры!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Реляционные </a:t>
            </a:r>
            <a:r>
              <a:rPr lang="en-US" dirty="0" smtClean="0"/>
              <a:t>(relational)</a:t>
            </a:r>
            <a:endParaRPr lang="ru-RU" dirty="0" smtClean="0"/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Server Management Studio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5640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1083</Words>
  <Application>Microsoft Office PowerPoint</Application>
  <PresentationFormat>On-screen Show (4:3)</PresentationFormat>
  <Paragraphs>253</Paragraphs>
  <Slides>22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bel-hard-training</vt:lpstr>
      <vt:lpstr>PowerPoint Presentation</vt:lpstr>
      <vt:lpstr>PowerPoint Presentation</vt:lpstr>
      <vt:lpstr>PowerPoint Presentation</vt:lpstr>
      <vt:lpstr>Типы БД</vt:lpstr>
      <vt:lpstr>Производители СУБД</vt:lpstr>
      <vt:lpstr>PowerPoint Presentation</vt:lpstr>
      <vt:lpstr>Понятие нормализации</vt:lpstr>
      <vt:lpstr>Язык SQL (Structured Query Language)</vt:lpstr>
      <vt:lpstr>SQL Server Management Studio Демонстрация</vt:lpstr>
      <vt:lpstr>Создание новой БД Демонстрация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Хранимые процедуры</vt:lpstr>
      <vt:lpstr>Триггеры</vt:lpstr>
      <vt:lpstr>Понятие транзакции</vt:lpstr>
      <vt:lpstr>Безопасность 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2012-08-29T14:55:56Z</dcterms:modified>
</cp:coreProperties>
</file>