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300" r:id="rId28"/>
    <p:sldId id="273" r:id="rId29"/>
    <p:sldId id="274" r:id="rId30"/>
    <p:sldId id="275" r:id="rId31"/>
    <p:sldId id="276" r:id="rId32"/>
    <p:sldId id="277" r:id="rId33"/>
    <p:sldId id="292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</a:t>
            </a:r>
            <a:r>
              <a:rPr lang="ru-RU" dirty="0" smtClean="0">
                <a:solidFill>
                  <a:schemeClr val="bg1"/>
                </a:solidFill>
              </a:rPr>
              <a:t>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</Words>
  <Application>Microsoft Office PowerPoint</Application>
  <PresentationFormat>On-screen Show (4:3)</PresentationFormat>
  <Paragraphs>632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2013-10-30T21:28:36Z</dcterms:modified>
</cp:coreProperties>
</file>