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291" r:id="rId38"/>
    <p:sldId id="302" r:id="rId39"/>
    <p:sldId id="266" r:id="rId40"/>
    <p:sldId id="267" r:id="rId41"/>
    <p:sldId id="268" r:id="rId42"/>
    <p:sldId id="287" r:id="rId43"/>
    <p:sldId id="317" r:id="rId44"/>
    <p:sldId id="278" r:id="rId45"/>
    <p:sldId id="320" r:id="rId46"/>
    <p:sldId id="298" r:id="rId47"/>
    <p:sldId id="297" r:id="rId48"/>
    <p:sldId id="303" r:id="rId49"/>
    <p:sldId id="325" r:id="rId50"/>
    <p:sldId id="271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11/20/2015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737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3685</Words>
  <Application>Microsoft Office PowerPoint</Application>
  <PresentationFormat>On-screen Show (4:3)</PresentationFormat>
  <Paragraphs>668</Paragraphs>
  <Slides>50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206</cp:revision>
  <dcterms:created xsi:type="dcterms:W3CDTF">2012-08-15T13:44:54Z</dcterms:created>
  <dcterms:modified xsi:type="dcterms:W3CDTF">2015-11-20T07:43:23Z</dcterms:modified>
</cp:coreProperties>
</file>