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98" r:id="rId30"/>
    <p:sldId id="299" r:id="rId31"/>
    <p:sldId id="273" r:id="rId32"/>
    <p:sldId id="274" r:id="rId33"/>
    <p:sldId id="276" r:id="rId34"/>
    <p:sldId id="286" r:id="rId35"/>
    <p:sldId id="277" r:id="rId36"/>
    <p:sldId id="287" r:id="rId37"/>
    <p:sldId id="278" r:id="rId38"/>
    <p:sldId id="282" r:id="rId39"/>
    <p:sldId id="285" r:id="rId40"/>
    <p:sldId id="281" r:id="rId41"/>
    <p:sldId id="279"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20.05.2014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20.05.2014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20.05.2014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20.05.2014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20.05.2014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(беззнаковый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a:solidFill>
                  <a:schemeClr val="bg1"/>
                </a:solidFill>
                <a:cs typeface="Arial" charset="0"/>
              </a:rPr>
              <a:t>ToString()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a:solidFill>
                  <a:schemeClr val="bg1"/>
                </a:solidFill>
                <a:cs typeface="Arial" charset="0"/>
              </a:rPr>
              <a:t>HugeInt </a:t>
            </a:r>
            <a:r>
              <a:rPr lang="ru-RU" i="1" dirty="0">
                <a:solidFill>
                  <a:schemeClr val="bg1"/>
                </a:solidFill>
                <a:cs typeface="Arial" charset="0"/>
              </a:rPr>
              <a:t>(знаковый большой целый), унаследованный от </a:t>
            </a:r>
            <a:r>
              <a:rPr lang="en-US" i="1" dirty="0">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a:solidFill>
                  <a:schemeClr val="bg1"/>
                </a:solidFill>
                <a:cs typeface="Arial" charset="0"/>
              </a:rPr>
              <a:t>UHugeInt.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On-screen Show (4:3)</PresentationFormat>
  <Paragraphs>797</Paragraphs>
  <Slides>38</Slides>
  <Notes>0</Notes>
  <HiddenSlides>0</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2014-05-20T16:07:43Z</dcterms:modified>
</cp:coreProperties>
</file>