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15</a:t>
            </a:r>
            <a:r>
              <a:rPr lang="ru-RU" sz="2400" dirty="0">
                <a:solidFill>
                  <a:schemeClr val="bg1"/>
                </a:solidFill>
              </a:rPr>
              <a:t>. Паттерны проектирования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397949"/>
            <a:ext cx="8640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endParaRPr lang="en-US" sz="3200" dirty="0">
              <a:solidFill>
                <a:schemeClr val="bg1"/>
              </a:solidFill>
            </a:endParaRPr>
          </a:p>
          <a:p>
            <a:pPr lvl="0" algn="ctr"/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r>
              <a:rPr lang="en-US" sz="3200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sz="3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разработке программного обеспечения, шаблон проектирования или паттерн </a:t>
            </a:r>
            <a:r>
              <a:rPr lang="ru-RU" dirty="0" smtClean="0"/>
              <a:t>(design </a:t>
            </a:r>
            <a:r>
              <a:rPr lang="ru-RU" dirty="0"/>
              <a:t>pattern)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</a:t>
            </a:r>
          </a:p>
        </p:txBody>
      </p:sp>
    </p:spTree>
    <p:extLst>
      <p:ext uri="{BB962C8B-B14F-4D97-AF65-F5344CB8AC3E}">
        <p14:creationId xmlns:p14="http://schemas.microsoft.com/office/powerpoint/2010/main" val="234080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Основные шаблоны (</a:t>
            </a:r>
            <a:r>
              <a:rPr lang="en-US" sz="4000" dirty="0"/>
              <a:t>Fundamental)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rgbClr val="FFC000"/>
                </a:solidFill>
              </a:rPr>
              <a:t>Шаблон </a:t>
            </a:r>
            <a:r>
              <a:rPr lang="ru-RU" dirty="0" smtClean="0">
                <a:solidFill>
                  <a:srgbClr val="FFC000"/>
                </a:solidFill>
              </a:rPr>
              <a:t>делегирования (Delegation pattern).</a:t>
            </a:r>
            <a:r>
              <a:rPr lang="ru-RU" dirty="0" smtClean="0"/>
              <a:t> Объект внешне </a:t>
            </a:r>
            <a:r>
              <a:rPr lang="ru-RU" dirty="0"/>
              <a:t>выражает некоторое поведение, но в реальности передаёт ответственность за выполнение этого поведения связанному </a:t>
            </a:r>
            <a:r>
              <a:rPr lang="ru-RU" dirty="0" smtClean="0"/>
              <a:t>объекту.</a:t>
            </a:r>
            <a:endParaRPr lang="ru-RU" dirty="0"/>
          </a:p>
          <a:p>
            <a:r>
              <a:rPr lang="ru-RU" dirty="0">
                <a:solidFill>
                  <a:srgbClr val="FFC000"/>
                </a:solidFill>
              </a:rPr>
              <a:t>Шаблон функционального </a:t>
            </a:r>
            <a:r>
              <a:rPr lang="ru-RU" dirty="0" smtClean="0">
                <a:solidFill>
                  <a:srgbClr val="FFC000"/>
                </a:solidFill>
              </a:rPr>
              <a:t>дизайна (Functional design).</a:t>
            </a:r>
            <a:r>
              <a:rPr lang="ru-RU" dirty="0" smtClean="0"/>
              <a:t> Гарантирует</a:t>
            </a:r>
            <a:r>
              <a:rPr lang="ru-RU" dirty="0"/>
              <a:t>, что каждый модуль </a:t>
            </a:r>
            <a:r>
              <a:rPr lang="ru-RU" dirty="0" smtClean="0"/>
              <a:t>компьютерной программы </a:t>
            </a:r>
            <a:r>
              <a:rPr lang="ru-RU" dirty="0"/>
              <a:t>имеет только одну обязанность и исполняет её с минимумом побочных эффектов на другие части </a:t>
            </a:r>
            <a:r>
              <a:rPr lang="ru-RU" dirty="0" smtClean="0"/>
              <a:t>программы.</a:t>
            </a:r>
            <a:endParaRPr lang="ru-RU" dirty="0"/>
          </a:p>
          <a:p>
            <a:r>
              <a:rPr lang="ru-RU" dirty="0">
                <a:solidFill>
                  <a:srgbClr val="FFC000"/>
                </a:solidFill>
              </a:rPr>
              <a:t>Неизменяемый </a:t>
            </a:r>
            <a:r>
              <a:rPr lang="ru-RU" dirty="0" smtClean="0">
                <a:solidFill>
                  <a:srgbClr val="FFC000"/>
                </a:solidFill>
              </a:rPr>
              <a:t>объект (Immutable).</a:t>
            </a:r>
            <a:r>
              <a:rPr lang="ru-RU" dirty="0" smtClean="0"/>
              <a:t> Объект</a:t>
            </a:r>
            <a:r>
              <a:rPr lang="ru-RU" dirty="0"/>
              <a:t>, который не может быть изменён после своего </a:t>
            </a:r>
            <a:r>
              <a:rPr lang="ru-RU" dirty="0" smtClean="0"/>
              <a:t>создания.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87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rgbClr val="FFC000"/>
                </a:solidFill>
              </a:rPr>
              <a:t>Абстрактная </a:t>
            </a:r>
            <a:r>
              <a:rPr lang="ru-RU" dirty="0" smtClean="0">
                <a:solidFill>
                  <a:srgbClr val="FFC000"/>
                </a:solidFill>
              </a:rPr>
              <a:t>фабрика (Abstract factory).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компонентов системы. </a:t>
            </a:r>
            <a:endParaRPr lang="ru-RU" dirty="0" smtClean="0"/>
          </a:p>
          <a:p>
            <a:r>
              <a:rPr lang="ru-RU" dirty="0" smtClean="0">
                <a:solidFill>
                  <a:srgbClr val="FFC000"/>
                </a:solidFill>
              </a:rPr>
              <a:t>Строитель (Builder).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сложного </a:t>
            </a:r>
            <a:r>
              <a:rPr lang="ru-RU" dirty="0" smtClean="0"/>
              <a:t>объекта.</a:t>
            </a:r>
            <a:endParaRPr lang="ru-RU" dirty="0"/>
          </a:p>
          <a:p>
            <a:r>
              <a:rPr lang="ru-RU" dirty="0">
                <a:solidFill>
                  <a:srgbClr val="FFC000"/>
                </a:solidFill>
              </a:rPr>
              <a:t>Фабричный </a:t>
            </a:r>
            <a:r>
              <a:rPr lang="ru-RU" dirty="0" smtClean="0">
                <a:solidFill>
                  <a:srgbClr val="FFC000"/>
                </a:solidFill>
              </a:rPr>
              <a:t>метод (Factory method).</a:t>
            </a:r>
            <a:r>
              <a:rPr lang="ru-RU" dirty="0" smtClean="0"/>
              <a:t> Определяет </a:t>
            </a:r>
            <a:r>
              <a:rPr lang="ru-RU" dirty="0"/>
              <a:t>интерфейс для создания объекта, но оставляет подклассам решение о том, какой класс </a:t>
            </a:r>
            <a:r>
              <a:rPr lang="ru-RU" dirty="0" smtClean="0"/>
              <a:t>инстанциировать.</a:t>
            </a:r>
            <a:endParaRPr lang="ru-RU" dirty="0"/>
          </a:p>
          <a:p>
            <a:r>
              <a:rPr lang="ru-RU" dirty="0">
                <a:solidFill>
                  <a:srgbClr val="FFC000"/>
                </a:solidFill>
              </a:rPr>
              <a:t>Отложенная </a:t>
            </a:r>
            <a:r>
              <a:rPr lang="ru-RU" dirty="0" smtClean="0">
                <a:solidFill>
                  <a:srgbClr val="FFC000"/>
                </a:solidFill>
              </a:rPr>
              <a:t>инициализация (Lazy initialization).</a:t>
            </a:r>
            <a:r>
              <a:rPr lang="ru-RU" dirty="0" smtClean="0"/>
              <a:t> Объект</a:t>
            </a:r>
            <a:r>
              <a:rPr lang="ru-RU" dirty="0"/>
              <a:t>, инициализируемый во время первого обращения к </a:t>
            </a:r>
            <a:r>
              <a:rPr lang="ru-RU" dirty="0" smtClean="0"/>
              <a:t>нему.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09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Одиночка (Singleton</a:t>
            </a:r>
            <a:r>
              <a:rPr lang="ru-RU" dirty="0">
                <a:solidFill>
                  <a:srgbClr val="FFC000"/>
                </a:solidFill>
              </a:rPr>
              <a:t>).</a:t>
            </a:r>
            <a:r>
              <a:rPr lang="ru-RU" dirty="0"/>
              <a:t> Класс, который может иметь только один экземпляр.</a:t>
            </a:r>
          </a:p>
          <a:p>
            <a:r>
              <a:rPr lang="ru-RU" dirty="0">
                <a:solidFill>
                  <a:srgbClr val="FFC000"/>
                </a:solidFill>
              </a:rPr>
              <a:t>Пул </a:t>
            </a:r>
            <a:r>
              <a:rPr lang="ru-RU" dirty="0" smtClean="0">
                <a:solidFill>
                  <a:srgbClr val="FFC000"/>
                </a:solidFill>
              </a:rPr>
              <a:t>одиночек (Multiton</a:t>
            </a:r>
            <a:r>
              <a:rPr lang="ru-RU" dirty="0">
                <a:solidFill>
                  <a:srgbClr val="FFC000"/>
                </a:solidFill>
              </a:rPr>
              <a:t>).</a:t>
            </a:r>
            <a:r>
              <a:rPr lang="ru-RU" dirty="0"/>
              <a:t> Гарантирует, что класс имеет поименованные экземпляры объекта и обеспечивает глобальную точку доступа к ним .</a:t>
            </a:r>
          </a:p>
          <a:p>
            <a:r>
              <a:rPr lang="ru-RU" dirty="0">
                <a:solidFill>
                  <a:srgbClr val="FFC000"/>
                </a:solidFill>
              </a:rPr>
              <a:t>Объектный </a:t>
            </a:r>
            <a:r>
              <a:rPr lang="ru-RU" dirty="0" smtClean="0">
                <a:solidFill>
                  <a:srgbClr val="FFC000"/>
                </a:solidFill>
              </a:rPr>
              <a:t>пул (Object pool).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работы с набором инициализированных и готовых к использованию </a:t>
            </a:r>
            <a:r>
              <a:rPr lang="ru-RU" dirty="0" smtClean="0"/>
              <a:t>объектов.</a:t>
            </a:r>
            <a:endParaRPr lang="ru-RU" dirty="0"/>
          </a:p>
          <a:p>
            <a:r>
              <a:rPr lang="ru-RU" dirty="0" smtClean="0">
                <a:solidFill>
                  <a:srgbClr val="FFC000"/>
                </a:solidFill>
              </a:rPr>
              <a:t>Прототип (Prototype).</a:t>
            </a:r>
            <a:r>
              <a:rPr lang="ru-RU" dirty="0" smtClean="0"/>
              <a:t> Определяет </a:t>
            </a:r>
            <a:r>
              <a:rPr lang="ru-RU" dirty="0"/>
              <a:t>интерфейс создания объекта через клонирование другого объекта вместо создания через </a:t>
            </a:r>
            <a:r>
              <a:rPr lang="ru-RU" dirty="0" smtClean="0"/>
              <a:t>конструктор.</a:t>
            </a:r>
            <a:endParaRPr lang="ru-RU" dirty="0"/>
          </a:p>
          <a:p>
            <a:r>
              <a:rPr lang="ru-RU" dirty="0">
                <a:solidFill>
                  <a:srgbClr val="FFC000"/>
                </a:solidFill>
              </a:rPr>
              <a:t>Получение ресурса есть </a:t>
            </a:r>
            <a:r>
              <a:rPr lang="ru-RU" dirty="0" smtClean="0">
                <a:solidFill>
                  <a:srgbClr val="FFC000"/>
                </a:solidFill>
              </a:rPr>
              <a:t>инициализация (Resource </a:t>
            </a:r>
            <a:r>
              <a:rPr lang="ru-RU" dirty="0">
                <a:solidFill>
                  <a:srgbClr val="FFC000"/>
                </a:solidFill>
              </a:rPr>
              <a:t>acquisition is initialization (RAII</a:t>
            </a:r>
            <a:r>
              <a:rPr lang="ru-RU" dirty="0" smtClean="0">
                <a:solidFill>
                  <a:srgbClr val="FFC000"/>
                </a:solidFill>
              </a:rPr>
              <a:t>)).</a:t>
            </a:r>
            <a:r>
              <a:rPr lang="ru-RU" dirty="0" smtClean="0"/>
              <a:t> Получение </a:t>
            </a:r>
            <a:r>
              <a:rPr lang="ru-RU" dirty="0"/>
              <a:t>некоторого ресурса совмещается с инициализацией, а освобождение — с уничтожением </a:t>
            </a:r>
            <a:r>
              <a:rPr lang="ru-RU" dirty="0" smtClean="0"/>
              <a:t>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31738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335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bel-hard-training</vt:lpstr>
      <vt:lpstr>PowerPoint Presentation</vt:lpstr>
      <vt:lpstr>Литература</vt:lpstr>
      <vt:lpstr>PowerPoint Presentation</vt:lpstr>
      <vt:lpstr>email@me.name</vt:lpstr>
      <vt:lpstr>Шаблон проектирования</vt:lpstr>
      <vt:lpstr>Основные шаблоны (Fundamental)</vt:lpstr>
      <vt:lpstr>Порождающие шаблоны (Creational)</vt:lpstr>
      <vt:lpstr>Порождающие шаблоны (Creational)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2012-09-11T19:55:32Z</dcterms:modified>
</cp:coreProperties>
</file>