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90" r:id="rId5"/>
    <p:sldId id="259" r:id="rId6"/>
    <p:sldId id="273" r:id="rId7"/>
    <p:sldId id="274" r:id="rId8"/>
    <p:sldId id="292" r:id="rId9"/>
    <p:sldId id="282" r:id="rId10"/>
    <p:sldId id="284" r:id="rId11"/>
    <p:sldId id="285" r:id="rId12"/>
    <p:sldId id="293" r:id="rId13"/>
    <p:sldId id="286" r:id="rId14"/>
    <p:sldId id="260" r:id="rId15"/>
    <p:sldId id="261" r:id="rId16"/>
    <p:sldId id="262" r:id="rId17"/>
    <p:sldId id="283" r:id="rId18"/>
    <p:sldId id="263" r:id="rId19"/>
    <p:sldId id="275" r:id="rId20"/>
    <p:sldId id="264" r:id="rId21"/>
    <p:sldId id="288" r:id="rId22"/>
    <p:sldId id="289" r:id="rId23"/>
    <p:sldId id="265" r:id="rId24"/>
    <p:sldId id="266" r:id="rId25"/>
    <p:sldId id="291" r:id="rId26"/>
    <p:sldId id="267" r:id="rId27"/>
    <p:sldId id="268" r:id="rId28"/>
    <p:sldId id="287" r:id="rId29"/>
    <p:sldId id="278" r:id="rId30"/>
    <p:sldId id="279" r:id="rId31"/>
    <p:sldId id="280" r:id="rId32"/>
    <p:sldId id="27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Блок </a:t>
            </a:r>
            <a:r>
              <a:rPr lang="en-US" sz="3600" dirty="0"/>
              <a:t>using</a:t>
            </a:r>
            <a:r>
              <a:rPr lang="ru-RU" sz="3600" dirty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0" y="1628800"/>
            <a:ext cx="8229600" cy="1656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Глядя на пример использования класса </a:t>
            </a:r>
            <a:r>
              <a:rPr lang="en-US" dirty="0" err="1" smtClean="0"/>
              <a:t>PositivePoint</a:t>
            </a:r>
            <a:r>
              <a:rPr lang="ru-RU" dirty="0" smtClean="0"/>
              <a:t> с прошлого слайда мы ожидаем увидеть строку</a:t>
            </a:r>
            <a:r>
              <a:rPr lang="en-US" dirty="0" smtClean="0"/>
              <a:t> </a:t>
            </a:r>
            <a:r>
              <a:rPr lang="ru-RU" dirty="0"/>
              <a:t>“Привет от </a:t>
            </a:r>
            <a:r>
              <a:rPr lang="en-US" dirty="0"/>
              <a:t>Dispose</a:t>
            </a:r>
            <a:r>
              <a:rPr lang="en-US" dirty="0" smtClean="0"/>
              <a:t>()!“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Однако мы её не увидим так как блок наш блок </a:t>
            </a:r>
            <a:r>
              <a:rPr lang="en-US" dirty="0" smtClean="0"/>
              <a:t>using </a:t>
            </a:r>
            <a:r>
              <a:rPr lang="ru-RU" dirty="0" smtClean="0"/>
              <a:t>превращается в следующий код: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9391" y="4437112"/>
            <a:ext cx="8229600" cy="2088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p.Dispose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Буфер – массив байтов</a:t>
            </a:r>
            <a:r>
              <a:rPr lang="en-US" dirty="0" smtClean="0"/>
              <a:t>: </a:t>
            </a:r>
            <a:r>
              <a:rPr lang="en-US" smtClean="0"/>
              <a:t>byte[]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/>
              <a:t>System.IO</a:t>
            </a:r>
          </a:p>
          <a:p>
            <a:r>
              <a:rPr lang="ru-RU" dirty="0" smtClean="0"/>
              <a:t>Информационные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7300" y="2204864"/>
            <a:ext cx="8649401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di = new DriveInfo(@"C:\");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 drives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.GetDrives();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di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drives)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"---------------------------------"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di.DriveType);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di.Name);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(di.IsReady)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"Format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di.DriveFormat);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"Ready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di.IsReady);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"Root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di.RootDirectory);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"Free space: {0:N0} bytes"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di.TotalFreeSpace);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"Size      : {0:N0} bytes"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di.TotalSize);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"Label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di.VolumeLabel);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абстрактным. 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362200"/>
            <a:ext cx="86868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DirectoryInfo(@"D:\test");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(!dir.Exists)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dir.Create();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5;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dir.CreateSubdirectory("test" + i.ToString());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remove directory temp.");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dir.Delete(true);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- 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 ровно 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Шаблоны поиска можно передать в функции </a:t>
            </a:r>
            <a:r>
              <a:rPr lang="en-US" dirty="0" err="1"/>
              <a:t>Directory.GetFiles</a:t>
            </a:r>
            <a:r>
              <a:rPr lang="en-US" dirty="0" smtClean="0"/>
              <a:t>() </a:t>
            </a:r>
            <a:r>
              <a:rPr lang="ru-RU" dirty="0" smtClean="0"/>
              <a:t>, </a:t>
            </a:r>
            <a:r>
              <a:rPr lang="en-US" dirty="0" err="1" smtClean="0"/>
              <a:t>Directory.GetDirectories</a:t>
            </a:r>
            <a:r>
              <a:rPr lang="ru-RU" dirty="0" smtClean="0"/>
              <a:t>() и </a:t>
            </a:r>
            <a:r>
              <a:rPr lang="en-US" dirty="0" err="1" smtClean="0"/>
              <a:t>Directory.GetFileSystemEntries</a:t>
            </a:r>
            <a:r>
              <a:rPr lang="ru-RU" dirty="0" smtClean="0"/>
              <a:t>().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 dirty="0">
                <a:solidFill>
                  <a:schemeClr val="bg1"/>
                </a:solidFill>
              </a:rPr>
              <a:t>именем </a:t>
            </a:r>
            <a:r>
              <a:rPr lang="ru-RU" dirty="0" smtClean="0">
                <a:solidFill>
                  <a:schemeClr val="bg1"/>
                </a:solidFill>
              </a:rPr>
              <a:t>из трех 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класс 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Path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абстрактный. 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Все классы бинарных потоков унаследованы от абстрактного класса </a:t>
            </a:r>
            <a:r>
              <a:rPr lang="en-US" sz="1600" dirty="0"/>
              <a:t>Stream.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System.IO.Compression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Бинарная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575009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System;</a:t>
            </a:r>
            <a:endParaRPr lang="ru-RU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System.Runtime.Serialization.Formatters.Binary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NonSerialized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_speed;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_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"train.dat"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 Будем работать с файлом в папке для временных файлов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bf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bf.Serialize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bf.Deserialize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Удаляем ненужный временный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файл. В настоящем приложении файл может еще понадобиться.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478347" y="159023"/>
            <a:ext cx="81873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3600" b="1" dirty="0"/>
              <a:t>Исключительные </a:t>
            </a:r>
            <a:r>
              <a:rPr lang="be-BY" sz="3600" b="1" dirty="0" smtClean="0"/>
              <a:t>ситуации</a:t>
            </a:r>
            <a:r>
              <a:rPr lang="en-US" sz="3600" b="1" dirty="0" smtClean="0"/>
              <a:t> (exceptions)</a:t>
            </a:r>
            <a:r>
              <a:rPr lang="ru-RU" sz="3600" b="1" dirty="0" smtClean="0"/>
              <a:t>.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3233" y="1192543"/>
            <a:ext cx="85575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Исключительные ситуации это механизм работы с ошибками в среде </a:t>
            </a:r>
            <a:r>
              <a:rPr lang="en-US" sz="2400" dirty="0" smtClean="0"/>
              <a:t>.NET. </a:t>
            </a:r>
            <a:r>
              <a:rPr lang="ru-RU" sz="2400" dirty="0" smtClean="0"/>
              <a:t>Под ошибкой понимается отклонение программы от маршрута заложенном в коде. Причиной может быть реальная ошибка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программиста. </a:t>
            </a:r>
            <a:r>
              <a:rPr lang="ru-RU" sz="2400" dirty="0"/>
              <a:t>Н</a:t>
            </a:r>
            <a:r>
              <a:rPr lang="ru-RU" sz="2400" dirty="0" smtClean="0"/>
              <a:t>апример, выход за пределы массива или обращение к неициализированной ссылочной переменной. Другой причиной может стать среда исполнения программы. Например, при попытке записи в файл может выясниться что у пользователя нет на это прав.</a:t>
            </a:r>
          </a:p>
          <a:p>
            <a:endParaRPr lang="ru-RU" sz="2400" dirty="0"/>
          </a:p>
          <a:p>
            <a:r>
              <a:rPr lang="ru-RU" sz="2400" dirty="0" smtClean="0"/>
              <a:t>Необработанные исключения приводят к аварийному завершению программы.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XML</a:t>
            </a:r>
            <a:r>
              <a:rPr lang="ru-RU" sz="2000" dirty="0" smtClean="0"/>
              <a:t>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3873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собственных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Исключение в </a:t>
            </a:r>
            <a:r>
              <a:rPr lang="en-US" dirty="0" smtClean="0"/>
              <a:t>.NET</a:t>
            </a:r>
            <a:r>
              <a:rPr lang="ru-RU" dirty="0" smtClean="0"/>
              <a:t> это экземпляр определенного класса. Когда класса-исключения из </a:t>
            </a:r>
            <a:r>
              <a:rPr lang="en-US" dirty="0" smtClean="0"/>
              <a:t>BCL </a:t>
            </a:r>
            <a:r>
              <a:rPr lang="ru-RU" dirty="0" smtClean="0"/>
              <a:t>не подходят для описания ошибки, мы создаем собственное исключение.</a:t>
            </a:r>
          </a:p>
          <a:p>
            <a:r>
              <a:rPr lang="ru-RU" dirty="0" smtClean="0"/>
              <a:t>Имя класса должно заканчиваться на </a:t>
            </a:r>
            <a:r>
              <a:rPr lang="en-US" dirty="0" smtClean="0"/>
              <a:t>Exception</a:t>
            </a:r>
          </a:p>
          <a:p>
            <a:r>
              <a:rPr lang="ru-RU" dirty="0" smtClean="0"/>
              <a:t>Класс должен наследоваться от класса </a:t>
            </a:r>
            <a:r>
              <a:rPr lang="en-US" dirty="0" err="1" smtClean="0"/>
              <a:t>System.Exception</a:t>
            </a:r>
            <a:r>
              <a:rPr lang="en-US" dirty="0" smtClean="0"/>
              <a:t> </a:t>
            </a:r>
            <a:r>
              <a:rPr lang="ru-RU" dirty="0" smtClean="0"/>
              <a:t>или от его наследника</a:t>
            </a:r>
          </a:p>
          <a:p>
            <a:r>
              <a:rPr lang="ru-RU" dirty="0" smtClean="0"/>
              <a:t>Класс должен быть помечен атрибутом</a:t>
            </a:r>
            <a:r>
              <a:rPr lang="en-US" dirty="0"/>
              <a:t>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r>
              <a:rPr lang="ru-RU" dirty="0" smtClean="0"/>
              <a:t>Класс без дополнительных данных должен содержать три конструктора</a:t>
            </a:r>
          </a:p>
          <a:p>
            <a:pPr lvl="1"/>
            <a:r>
              <a:rPr lang="ru-RU" dirty="0" smtClean="0"/>
              <a:t>Без аргументов</a:t>
            </a:r>
          </a:p>
          <a:p>
            <a:pPr lvl="1"/>
            <a:r>
              <a:rPr lang="ru-RU" dirty="0" smtClean="0"/>
              <a:t>С параметром </a:t>
            </a:r>
            <a:r>
              <a:rPr lang="en-US" dirty="0" smtClean="0"/>
              <a:t>string message</a:t>
            </a:r>
          </a:p>
          <a:p>
            <a:pPr lvl="1"/>
            <a:r>
              <a:rPr lang="ru-RU" dirty="0" smtClean="0"/>
              <a:t>С параметрами </a:t>
            </a:r>
            <a:r>
              <a:rPr lang="en-US" dirty="0"/>
              <a:t>string </a:t>
            </a:r>
            <a:r>
              <a:rPr lang="en-US" dirty="0" smtClean="0"/>
              <a:t>message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/>
              <a:t>Exception </a:t>
            </a:r>
            <a:r>
              <a:rPr lang="en-US" dirty="0" err="1" smtClean="0"/>
              <a:t>innerException</a:t>
            </a:r>
            <a:endParaRPr lang="ru-RU" dirty="0" smtClean="0"/>
          </a:p>
          <a:p>
            <a:r>
              <a:rPr lang="ru-RU" dirty="0" smtClean="0"/>
              <a:t>Если класс содержит поля с данными, то:</a:t>
            </a:r>
          </a:p>
          <a:p>
            <a:pPr lvl="1"/>
            <a:r>
              <a:rPr lang="ru-RU" dirty="0" smtClean="0"/>
              <a:t>Поля должны быть доступны только для чтения. Их инициализация, следовательно, должна идти только через конструктор. Это необходимо так как экземпляр исключения должен быть неизменяемым.</a:t>
            </a:r>
          </a:p>
          <a:p>
            <a:pPr lvl="1"/>
            <a:r>
              <a:rPr lang="ru-RU" dirty="0" smtClean="0"/>
              <a:t>В классе нужно реализовать </a:t>
            </a:r>
            <a:r>
              <a:rPr lang="en-US" dirty="0" smtClean="0"/>
              <a:t>protected </a:t>
            </a:r>
            <a:r>
              <a:rPr lang="ru-RU" dirty="0" smtClean="0"/>
              <a:t>конструктор с аргументами </a:t>
            </a:r>
            <a:r>
              <a:rPr lang="en-US" dirty="0" err="1"/>
              <a:t>SerializationInfo</a:t>
            </a:r>
            <a:r>
              <a:rPr lang="en-US" dirty="0"/>
              <a:t> </a:t>
            </a:r>
            <a:r>
              <a:rPr lang="en-US" dirty="0" smtClean="0"/>
              <a:t>info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/>
              <a:t>StreamingContext</a:t>
            </a:r>
            <a:r>
              <a:rPr lang="en-US" dirty="0"/>
              <a:t> </a:t>
            </a:r>
            <a:r>
              <a:rPr lang="en-US" dirty="0" smtClean="0"/>
              <a:t>context</a:t>
            </a:r>
            <a:r>
              <a:rPr lang="ru-RU" dirty="0" smtClean="0"/>
              <a:t>. В нем мы читаем данные из контекста сериализации в поля/свойства класса.</a:t>
            </a:r>
          </a:p>
          <a:p>
            <a:pPr lvl="1"/>
            <a:r>
              <a:rPr lang="ru-RU" dirty="0" smtClean="0"/>
              <a:t>Класс должен переопределить </a:t>
            </a:r>
            <a:r>
              <a:rPr lang="en-US" dirty="0" smtClean="0"/>
              <a:t>(override) </a:t>
            </a:r>
            <a:r>
              <a:rPr lang="ru-RU" dirty="0" smtClean="0"/>
              <a:t>метод </a:t>
            </a:r>
            <a:r>
              <a:rPr lang="en-US" dirty="0" err="1"/>
              <a:t>GetObjectData</a:t>
            </a:r>
            <a:r>
              <a:rPr lang="en-US" dirty="0"/>
              <a:t>(</a:t>
            </a:r>
            <a:r>
              <a:rPr lang="en-US" dirty="0" err="1"/>
              <a:t>SerializationInfo</a:t>
            </a:r>
            <a:r>
              <a:rPr lang="en-US" dirty="0"/>
              <a:t> info, </a:t>
            </a:r>
            <a:r>
              <a:rPr lang="en-US" dirty="0" err="1"/>
              <a:t>StreamingContext</a:t>
            </a:r>
            <a:r>
              <a:rPr lang="en-US" dirty="0"/>
              <a:t> context</a:t>
            </a:r>
            <a:r>
              <a:rPr lang="en-US" dirty="0" smtClean="0"/>
              <a:t>)</a:t>
            </a:r>
            <a:r>
              <a:rPr lang="ru-RU" dirty="0" smtClean="0"/>
              <a:t>. Он должен выполнять запись полей в</a:t>
            </a:r>
            <a:r>
              <a:rPr lang="ru-RU" dirty="0"/>
              <a:t> </a:t>
            </a:r>
            <a:r>
              <a:rPr lang="ru-RU" dirty="0" smtClean="0"/>
              <a:t>контекста сериализации.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9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 </a:t>
            </a:r>
            <a:r>
              <a:rPr lang="ru-RU" sz="3600" dirty="0" smtClean="0"/>
              <a:t>и исключение внутри </a:t>
            </a:r>
            <a:r>
              <a:rPr lang="en-US" sz="3600" dirty="0" smtClean="0"/>
              <a:t>Dispose()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try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ru-R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Someting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wrong!"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</a:t>
            </a:r>
            <a:r>
              <a:rPr lang="ru-RU" sz="3600" dirty="0" smtClean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_y;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_x;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 must be positive number or zero"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_x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_y;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 must be positive number or zero"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_y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Привет от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Dispose()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2819</Words>
  <Application>Microsoft Office PowerPoint</Application>
  <PresentationFormat>On-screen Show (4:3)</PresentationFormat>
  <Paragraphs>548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1_Office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Создание собственных исключений</vt:lpstr>
      <vt:lpstr>Блок using и исключение внутри Dispose()</vt:lpstr>
      <vt:lpstr>Блок using, инициализатор объекта и свойство генерирующее исключение</vt:lpstr>
      <vt:lpstr>Блок using, инициализатор объекта и свойство генерирующее исключение</vt:lpstr>
      <vt:lpstr>Термины</vt:lpstr>
      <vt:lpstr>Средства ввода/вывода</vt:lpstr>
      <vt:lpstr>PowerPoint Presentation</vt:lpstr>
      <vt:lpstr>PowerPoint Presentation</vt:lpstr>
      <vt:lpstr>PowerPoint Presentation</vt:lpstr>
      <vt:lpstr>Шаблон поиска (search pattern)</vt:lpstr>
      <vt:lpstr>PowerPoint Presentation</vt:lpstr>
      <vt:lpstr>PowerPoint Presentation</vt:lpstr>
      <vt:lpstr>PowerPoint Presentation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Понятие потока</vt:lpstr>
      <vt:lpstr>PowerPoint Presentation</vt:lpstr>
      <vt:lpstr>PowerPoint Presentation</vt:lpstr>
      <vt:lpstr>Архивация</vt:lpstr>
      <vt:lpstr>Сериализация (Serialization)</vt:lpstr>
      <vt:lpstr>Бинарная сериализация (пример)</vt:lpstr>
      <vt:lpstr>XML сериализация (пример)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82</cp:revision>
  <dcterms:created xsi:type="dcterms:W3CDTF">2012-08-15T13:44:54Z</dcterms:created>
  <dcterms:modified xsi:type="dcterms:W3CDTF">2014-03-30T20:22:25Z</dcterms:modified>
</cp:coreProperties>
</file>