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69" d="100"/>
          <a:sy n="6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051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ключевые слова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412" y="76470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объявить статический класс то есть класс без </a:t>
            </a:r>
            <a:r>
              <a:rPr lang="en-US" dirty="0" smtClean="0">
                <a:solidFill>
                  <a:schemeClr val="bg1"/>
                </a:solidFill>
              </a:rPr>
              <a:t>instance </a:t>
            </a:r>
            <a:r>
              <a:rPr lang="ru-RU" dirty="0" smtClean="0">
                <a:solidFill>
                  <a:schemeClr val="bg1"/>
                </a:solidFill>
              </a:rPr>
              <a:t>полей, а только со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Применяется для «классов-помошников» и классов с внешними функциями </a:t>
            </a:r>
            <a:r>
              <a:rPr lang="en-US" dirty="0" smtClean="0">
                <a:solidFill>
                  <a:schemeClr val="bg1"/>
                </a:solidFill>
              </a:rPr>
              <a:t>(P/Invoke)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sealed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от которого нельзя наследоваться.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классы по </a:t>
            </a:r>
            <a:r>
              <a:rPr lang="ru-RU" dirty="0" smtClean="0">
                <a:solidFill>
                  <a:schemeClr val="bg1"/>
                </a:solidFill>
              </a:rPr>
              <a:t>умолчнию являются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partial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разбить объявление класса на несколько частей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mtClean="0">
                <a:solidFill>
                  <a:schemeClr val="bg1"/>
                </a:solidFill>
              </a:rPr>
              <a:t>Удобно использовать когда часть класса генерируется автоматически, а другая часть дописывается программистом.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Microsoft Office PowerPoint</Application>
  <PresentationFormat>On-screen Show (4:3)</PresentationFormat>
  <Paragraphs>617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2012-11-05T21:36:16Z</dcterms:modified>
</cp:coreProperties>
</file>