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1147</Words>
  <Application>Microsoft Office PowerPoint</Application>
  <PresentationFormat>On-screen Show (4:3)</PresentationFormat>
  <Paragraphs>245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12</cp:revision>
  <dcterms:created xsi:type="dcterms:W3CDTF">2012-08-15T13:16:02Z</dcterms:created>
  <dcterms:modified xsi:type="dcterms:W3CDTF">2012-11-05T21:36:29Z</dcterms:modified>
</cp:coreProperties>
</file>